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  <p:sldId id="261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EA01EB-FA4C-4665-B9CC-91EA9B2C083D}" v="8" dt="2023-08-09T15:23:20.2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3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ey Foss" userId="2ccc8114-2829-4deb-997a-35bf6514d283" providerId="ADAL" clId="{F9EA01EB-FA4C-4665-B9CC-91EA9B2C083D}"/>
    <pc:docChg chg="modSld">
      <pc:chgData name="Carey Foss" userId="2ccc8114-2829-4deb-997a-35bf6514d283" providerId="ADAL" clId="{F9EA01EB-FA4C-4665-B9CC-91EA9B2C083D}" dt="2023-08-09T15:23:20.252" v="7" actId="1076"/>
      <pc:docMkLst>
        <pc:docMk/>
      </pc:docMkLst>
      <pc:sldChg chg="addSp delSp modSp">
        <pc:chgData name="Carey Foss" userId="2ccc8114-2829-4deb-997a-35bf6514d283" providerId="ADAL" clId="{F9EA01EB-FA4C-4665-B9CC-91EA9B2C083D}" dt="2023-08-09T15:23:13.128" v="4" actId="1076"/>
        <pc:sldMkLst>
          <pc:docMk/>
          <pc:sldMk cId="2239613080" sldId="258"/>
        </pc:sldMkLst>
        <pc:spChg chg="mod">
          <ac:chgData name="Carey Foss" userId="2ccc8114-2829-4deb-997a-35bf6514d283" providerId="ADAL" clId="{F9EA01EB-FA4C-4665-B9CC-91EA9B2C083D}" dt="2023-08-09T15:23:06.455" v="1"/>
          <ac:spMkLst>
            <pc:docMk/>
            <pc:sldMk cId="2239613080" sldId="258"/>
            <ac:spMk id="18" creationId="{48086DB0-05C9-8E05-E0CC-2CD45A26B17B}"/>
          </ac:spMkLst>
        </pc:spChg>
        <pc:picChg chg="del">
          <ac:chgData name="Carey Foss" userId="2ccc8114-2829-4deb-997a-35bf6514d283" providerId="ADAL" clId="{F9EA01EB-FA4C-4665-B9CC-91EA9B2C083D}" dt="2023-08-09T15:23:04.946" v="0" actId="478"/>
          <ac:picMkLst>
            <pc:docMk/>
            <pc:sldMk cId="2239613080" sldId="258"/>
            <ac:picMk id="13" creationId="{D3912800-4487-92A1-6E36-43EC62897087}"/>
          </ac:picMkLst>
        </pc:picChg>
        <pc:picChg chg="add mod">
          <ac:chgData name="Carey Foss" userId="2ccc8114-2829-4deb-997a-35bf6514d283" providerId="ADAL" clId="{F9EA01EB-FA4C-4665-B9CC-91EA9B2C083D}" dt="2023-08-09T15:23:13.128" v="4" actId="1076"/>
          <ac:picMkLst>
            <pc:docMk/>
            <pc:sldMk cId="2239613080" sldId="258"/>
            <ac:picMk id="1026" creationId="{C0AD7B17-6A45-23E1-10AE-49D290E0F9CF}"/>
          </ac:picMkLst>
        </pc:picChg>
      </pc:sldChg>
      <pc:sldChg chg="addSp delSp modSp">
        <pc:chgData name="Carey Foss" userId="2ccc8114-2829-4deb-997a-35bf6514d283" providerId="ADAL" clId="{F9EA01EB-FA4C-4665-B9CC-91EA9B2C083D}" dt="2023-08-09T15:23:20.252" v="7" actId="1076"/>
        <pc:sldMkLst>
          <pc:docMk/>
          <pc:sldMk cId="73382308" sldId="259"/>
        </pc:sldMkLst>
        <pc:picChg chg="add mod">
          <ac:chgData name="Carey Foss" userId="2ccc8114-2829-4deb-997a-35bf6514d283" providerId="ADAL" clId="{F9EA01EB-FA4C-4665-B9CC-91EA9B2C083D}" dt="2023-08-09T15:23:20.252" v="7" actId="1076"/>
          <ac:picMkLst>
            <pc:docMk/>
            <pc:sldMk cId="73382308" sldId="259"/>
            <ac:picMk id="13" creationId="{EEAE11D5-39FF-6DA8-EB8E-75DF07CDE85B}"/>
          </ac:picMkLst>
        </pc:picChg>
        <pc:picChg chg="del">
          <ac:chgData name="Carey Foss" userId="2ccc8114-2829-4deb-997a-35bf6514d283" providerId="ADAL" clId="{F9EA01EB-FA4C-4665-B9CC-91EA9B2C083D}" dt="2023-08-09T15:23:17.125" v="5" actId="478"/>
          <ac:picMkLst>
            <pc:docMk/>
            <pc:sldMk cId="73382308" sldId="259"/>
            <ac:picMk id="2052" creationId="{FCE7B92C-6CCB-D098-60FC-A8DF2665C00B}"/>
          </ac:picMkLst>
        </pc:picChg>
      </pc:sldChg>
    </pc:docChg>
  </pc:docChgLst>
  <pc:docChgLst>
    <pc:chgData name="Carey Foss" userId="2ccc8114-2829-4deb-997a-35bf6514d283" providerId="ADAL" clId="{63DF33E9-8440-4970-B58B-7B3FAEB44BCC}"/>
    <pc:docChg chg="undo custSel addSld modSld sldOrd">
      <pc:chgData name="Carey Foss" userId="2ccc8114-2829-4deb-997a-35bf6514d283" providerId="ADAL" clId="{63DF33E9-8440-4970-B58B-7B3FAEB44BCC}" dt="2023-07-07T12:39:57.724" v="669" actId="1076"/>
      <pc:docMkLst>
        <pc:docMk/>
      </pc:docMkLst>
      <pc:sldChg chg="addSp modSp mod">
        <pc:chgData name="Carey Foss" userId="2ccc8114-2829-4deb-997a-35bf6514d283" providerId="ADAL" clId="{63DF33E9-8440-4970-B58B-7B3FAEB44BCC}" dt="2023-07-07T12:33:43.774" v="301" actId="1076"/>
        <pc:sldMkLst>
          <pc:docMk/>
          <pc:sldMk cId="2310818515" sldId="257"/>
        </pc:sldMkLst>
        <pc:spChg chg="add mod">
          <ac:chgData name="Carey Foss" userId="2ccc8114-2829-4deb-997a-35bf6514d283" providerId="ADAL" clId="{63DF33E9-8440-4970-B58B-7B3FAEB44BCC}" dt="2023-07-07T12:33:18.564" v="261" actId="20577"/>
          <ac:spMkLst>
            <pc:docMk/>
            <pc:sldMk cId="2310818515" sldId="257"/>
            <ac:spMk id="3" creationId="{BB3CCD08-F434-F76B-F9F4-39BBE0DB23CC}"/>
          </ac:spMkLst>
        </pc:spChg>
        <pc:spChg chg="add mod">
          <ac:chgData name="Carey Foss" userId="2ccc8114-2829-4deb-997a-35bf6514d283" providerId="ADAL" clId="{63DF33E9-8440-4970-B58B-7B3FAEB44BCC}" dt="2023-07-07T12:33:43.774" v="301" actId="1076"/>
          <ac:spMkLst>
            <pc:docMk/>
            <pc:sldMk cId="2310818515" sldId="257"/>
            <ac:spMk id="5" creationId="{D184D3CE-EC96-F9DE-C942-178A8150FAD2}"/>
          </ac:spMkLst>
        </pc:spChg>
        <pc:spChg chg="add mod">
          <ac:chgData name="Carey Foss" userId="2ccc8114-2829-4deb-997a-35bf6514d283" providerId="ADAL" clId="{63DF33E9-8440-4970-B58B-7B3FAEB44BCC}" dt="2023-07-07T12:32:45.894" v="200" actId="1076"/>
          <ac:spMkLst>
            <pc:docMk/>
            <pc:sldMk cId="2310818515" sldId="257"/>
            <ac:spMk id="7" creationId="{D7309DEC-A20C-4740-D44D-B4C647688235}"/>
          </ac:spMkLst>
        </pc:spChg>
        <pc:spChg chg="add mod">
          <ac:chgData name="Carey Foss" userId="2ccc8114-2829-4deb-997a-35bf6514d283" providerId="ADAL" clId="{63DF33E9-8440-4970-B58B-7B3FAEB44BCC}" dt="2023-07-07T12:33:04.171" v="227" actId="1076"/>
          <ac:spMkLst>
            <pc:docMk/>
            <pc:sldMk cId="2310818515" sldId="257"/>
            <ac:spMk id="11" creationId="{C6C53009-69B6-2C7E-1E85-531A6AEFA3AF}"/>
          </ac:spMkLst>
        </pc:spChg>
        <pc:spChg chg="add mod">
          <ac:chgData name="Carey Foss" userId="2ccc8114-2829-4deb-997a-35bf6514d283" providerId="ADAL" clId="{63DF33E9-8440-4970-B58B-7B3FAEB44BCC}" dt="2023-07-07T12:33:32.346" v="285" actId="1076"/>
          <ac:spMkLst>
            <pc:docMk/>
            <pc:sldMk cId="2310818515" sldId="257"/>
            <ac:spMk id="12" creationId="{B668FF1F-4A8A-C281-F7B3-3FD116586D97}"/>
          </ac:spMkLst>
        </pc:spChg>
        <pc:spChg chg="add mod">
          <ac:chgData name="Carey Foss" userId="2ccc8114-2829-4deb-997a-35bf6514d283" providerId="ADAL" clId="{63DF33E9-8440-4970-B58B-7B3FAEB44BCC}" dt="2023-07-07T12:33:39.415" v="299" actId="1076"/>
          <ac:spMkLst>
            <pc:docMk/>
            <pc:sldMk cId="2310818515" sldId="257"/>
            <ac:spMk id="13" creationId="{06CDE425-1871-4E08-2AD7-EFDBBF6F773E}"/>
          </ac:spMkLst>
        </pc:spChg>
        <pc:picChg chg="mod">
          <ac:chgData name="Carey Foss" userId="2ccc8114-2829-4deb-997a-35bf6514d283" providerId="ADAL" clId="{63DF33E9-8440-4970-B58B-7B3FAEB44BCC}" dt="2023-07-07T12:33:02.135" v="226" actId="1076"/>
          <ac:picMkLst>
            <pc:docMk/>
            <pc:sldMk cId="2310818515" sldId="257"/>
            <ac:picMk id="4" creationId="{13123E06-986A-E3DA-38A4-76182EA76BE3}"/>
          </ac:picMkLst>
        </pc:picChg>
        <pc:picChg chg="mod">
          <ac:chgData name="Carey Foss" userId="2ccc8114-2829-4deb-997a-35bf6514d283" providerId="ADAL" clId="{63DF33E9-8440-4970-B58B-7B3FAEB44BCC}" dt="2023-07-07T12:33:41.130" v="300" actId="1076"/>
          <ac:picMkLst>
            <pc:docMk/>
            <pc:sldMk cId="2310818515" sldId="257"/>
            <ac:picMk id="8" creationId="{432098C8-21FC-D82C-56C6-D0836E3A5D84}"/>
          </ac:picMkLst>
        </pc:picChg>
        <pc:picChg chg="mod">
          <ac:chgData name="Carey Foss" userId="2ccc8114-2829-4deb-997a-35bf6514d283" providerId="ADAL" clId="{63DF33E9-8440-4970-B58B-7B3FAEB44BCC}" dt="2023-07-07T12:33:15.751" v="250" actId="1076"/>
          <ac:picMkLst>
            <pc:docMk/>
            <pc:sldMk cId="2310818515" sldId="257"/>
            <ac:picMk id="9" creationId="{12BE45C6-3555-73F6-6AAD-C83BAE077BCF}"/>
          </ac:picMkLst>
        </pc:picChg>
        <pc:picChg chg="mod">
          <ac:chgData name="Carey Foss" userId="2ccc8114-2829-4deb-997a-35bf6514d283" providerId="ADAL" clId="{63DF33E9-8440-4970-B58B-7B3FAEB44BCC}" dt="2023-07-07T12:33:15.271" v="249" actId="1076"/>
          <ac:picMkLst>
            <pc:docMk/>
            <pc:sldMk cId="2310818515" sldId="257"/>
            <ac:picMk id="10" creationId="{919DEFAA-C5D3-083C-9D97-988412E63328}"/>
          </ac:picMkLst>
        </pc:picChg>
        <pc:picChg chg="mod">
          <ac:chgData name="Carey Foss" userId="2ccc8114-2829-4deb-997a-35bf6514d283" providerId="ADAL" clId="{63DF33E9-8440-4970-B58B-7B3FAEB44BCC}" dt="2023-07-07T12:33:21.970" v="263" actId="1076"/>
          <ac:picMkLst>
            <pc:docMk/>
            <pc:sldMk cId="2310818515" sldId="257"/>
            <ac:picMk id="14" creationId="{F89E71E7-7FFC-E163-4ED8-E30E028E6009}"/>
          </ac:picMkLst>
        </pc:picChg>
        <pc:picChg chg="mod">
          <ac:chgData name="Carey Foss" userId="2ccc8114-2829-4deb-997a-35bf6514d283" providerId="ADAL" clId="{63DF33E9-8440-4970-B58B-7B3FAEB44BCC}" dt="2023-07-07T12:33:20.702" v="262" actId="1076"/>
          <ac:picMkLst>
            <pc:docMk/>
            <pc:sldMk cId="2310818515" sldId="257"/>
            <ac:picMk id="1026" creationId="{6658D176-4BDA-8730-48BC-1C57291AF57B}"/>
          </ac:picMkLst>
        </pc:picChg>
        <pc:picChg chg="mod">
          <ac:chgData name="Carey Foss" userId="2ccc8114-2829-4deb-997a-35bf6514d283" providerId="ADAL" clId="{63DF33E9-8440-4970-B58B-7B3FAEB44BCC}" dt="2023-07-07T12:32:43.150" v="199" actId="1076"/>
          <ac:picMkLst>
            <pc:docMk/>
            <pc:sldMk cId="2310818515" sldId="257"/>
            <ac:picMk id="1028" creationId="{C7C9DDDD-E116-ECEB-A7D5-E3EAD99B4155}"/>
          </ac:picMkLst>
        </pc:picChg>
      </pc:sldChg>
      <pc:sldChg chg="addSp delSp modSp mod">
        <pc:chgData name="Carey Foss" userId="2ccc8114-2829-4deb-997a-35bf6514d283" providerId="ADAL" clId="{63DF33E9-8440-4970-B58B-7B3FAEB44BCC}" dt="2023-07-07T12:35:36.349" v="435" actId="20577"/>
        <pc:sldMkLst>
          <pc:docMk/>
          <pc:sldMk cId="2239613080" sldId="258"/>
        </pc:sldMkLst>
        <pc:spChg chg="add del mod">
          <ac:chgData name="Carey Foss" userId="2ccc8114-2829-4deb-997a-35bf6514d283" providerId="ADAL" clId="{63DF33E9-8440-4970-B58B-7B3FAEB44BCC}" dt="2023-07-07T12:33:57.631" v="314" actId="478"/>
          <ac:spMkLst>
            <pc:docMk/>
            <pc:sldMk cId="2239613080" sldId="258"/>
            <ac:spMk id="4" creationId="{DC154896-9D9A-7CBB-555A-83F401FD6F04}"/>
          </ac:spMkLst>
        </pc:spChg>
        <pc:spChg chg="add del mod">
          <ac:chgData name="Carey Foss" userId="2ccc8114-2829-4deb-997a-35bf6514d283" providerId="ADAL" clId="{63DF33E9-8440-4970-B58B-7B3FAEB44BCC}" dt="2023-07-07T12:33:57.118" v="313" actId="478"/>
          <ac:spMkLst>
            <pc:docMk/>
            <pc:sldMk cId="2239613080" sldId="258"/>
            <ac:spMk id="6" creationId="{27736274-D82E-9E9B-DDAC-4052D3158B84}"/>
          </ac:spMkLst>
        </pc:spChg>
        <pc:spChg chg="add del mod">
          <ac:chgData name="Carey Foss" userId="2ccc8114-2829-4deb-997a-35bf6514d283" providerId="ADAL" clId="{63DF33E9-8440-4970-B58B-7B3FAEB44BCC}" dt="2023-07-07T12:33:56.826" v="312" actId="478"/>
          <ac:spMkLst>
            <pc:docMk/>
            <pc:sldMk cId="2239613080" sldId="258"/>
            <ac:spMk id="8" creationId="{ABD32A30-7ECD-A5A8-3EF8-EA3F116B1AC1}"/>
          </ac:spMkLst>
        </pc:spChg>
        <pc:spChg chg="add del mod">
          <ac:chgData name="Carey Foss" userId="2ccc8114-2829-4deb-997a-35bf6514d283" providerId="ADAL" clId="{63DF33E9-8440-4970-B58B-7B3FAEB44BCC}" dt="2023-07-07T12:33:58.573" v="316" actId="478"/>
          <ac:spMkLst>
            <pc:docMk/>
            <pc:sldMk cId="2239613080" sldId="258"/>
            <ac:spMk id="10" creationId="{9E37CD9E-0FB6-01C2-5BE1-2D32B47F3E26}"/>
          </ac:spMkLst>
        </pc:spChg>
        <pc:spChg chg="add del mod">
          <ac:chgData name="Carey Foss" userId="2ccc8114-2829-4deb-997a-35bf6514d283" providerId="ADAL" clId="{63DF33E9-8440-4970-B58B-7B3FAEB44BCC}" dt="2023-07-07T12:33:58.264" v="315" actId="478"/>
          <ac:spMkLst>
            <pc:docMk/>
            <pc:sldMk cId="2239613080" sldId="258"/>
            <ac:spMk id="14" creationId="{21F7A78D-291E-EB40-05A0-3AD46751552D}"/>
          </ac:spMkLst>
        </pc:spChg>
        <pc:spChg chg="add del mod">
          <ac:chgData name="Carey Foss" userId="2ccc8114-2829-4deb-997a-35bf6514d283" providerId="ADAL" clId="{63DF33E9-8440-4970-B58B-7B3FAEB44BCC}" dt="2023-07-07T12:33:59.586" v="318" actId="478"/>
          <ac:spMkLst>
            <pc:docMk/>
            <pc:sldMk cId="2239613080" sldId="258"/>
            <ac:spMk id="15" creationId="{FAA87C14-669C-E813-7F77-039E590C7871}"/>
          </ac:spMkLst>
        </pc:spChg>
        <pc:spChg chg="add mod">
          <ac:chgData name="Carey Foss" userId="2ccc8114-2829-4deb-997a-35bf6514d283" providerId="ADAL" clId="{63DF33E9-8440-4970-B58B-7B3FAEB44BCC}" dt="2023-07-07T12:34:50.346" v="374" actId="1076"/>
          <ac:spMkLst>
            <pc:docMk/>
            <pc:sldMk cId="2239613080" sldId="258"/>
            <ac:spMk id="16" creationId="{11150731-0C51-5F2D-F4D8-5F62487097E3}"/>
          </ac:spMkLst>
        </pc:spChg>
        <pc:spChg chg="add mod">
          <ac:chgData name="Carey Foss" userId="2ccc8114-2829-4deb-997a-35bf6514d283" providerId="ADAL" clId="{63DF33E9-8440-4970-B58B-7B3FAEB44BCC}" dt="2023-07-07T12:34:10.227" v="320" actId="1076"/>
          <ac:spMkLst>
            <pc:docMk/>
            <pc:sldMk cId="2239613080" sldId="258"/>
            <ac:spMk id="17" creationId="{AB415786-5D14-96E8-3D30-9D014347527B}"/>
          </ac:spMkLst>
        </pc:spChg>
        <pc:spChg chg="add mod">
          <ac:chgData name="Carey Foss" userId="2ccc8114-2829-4deb-997a-35bf6514d283" providerId="ADAL" clId="{63DF33E9-8440-4970-B58B-7B3FAEB44BCC}" dt="2023-07-07T12:34:13.013" v="322" actId="1076"/>
          <ac:spMkLst>
            <pc:docMk/>
            <pc:sldMk cId="2239613080" sldId="258"/>
            <ac:spMk id="18" creationId="{48086DB0-05C9-8E05-E0CC-2CD45A26B17B}"/>
          </ac:spMkLst>
        </pc:spChg>
        <pc:spChg chg="add mod">
          <ac:chgData name="Carey Foss" userId="2ccc8114-2829-4deb-997a-35bf6514d283" providerId="ADAL" clId="{63DF33E9-8440-4970-B58B-7B3FAEB44BCC}" dt="2023-07-07T12:34:29.913" v="354" actId="20577"/>
          <ac:spMkLst>
            <pc:docMk/>
            <pc:sldMk cId="2239613080" sldId="258"/>
            <ac:spMk id="19" creationId="{D2202445-B79B-0178-99A7-9CC03F319D08}"/>
          </ac:spMkLst>
        </pc:spChg>
        <pc:spChg chg="add mod">
          <ac:chgData name="Carey Foss" userId="2ccc8114-2829-4deb-997a-35bf6514d283" providerId="ADAL" clId="{63DF33E9-8440-4970-B58B-7B3FAEB44BCC}" dt="2023-07-07T12:34:42.478" v="370" actId="1076"/>
          <ac:spMkLst>
            <pc:docMk/>
            <pc:sldMk cId="2239613080" sldId="258"/>
            <ac:spMk id="20" creationId="{A0552350-EF9B-0A30-4BEC-1BEC0F2FCF3C}"/>
          </ac:spMkLst>
        </pc:spChg>
        <pc:spChg chg="add mod">
          <ac:chgData name="Carey Foss" userId="2ccc8114-2829-4deb-997a-35bf6514d283" providerId="ADAL" clId="{63DF33E9-8440-4970-B58B-7B3FAEB44BCC}" dt="2023-07-07T12:35:36.349" v="435" actId="20577"/>
          <ac:spMkLst>
            <pc:docMk/>
            <pc:sldMk cId="2239613080" sldId="258"/>
            <ac:spMk id="21" creationId="{E1B041D4-1D82-27CA-DACF-D3568D687FBA}"/>
          </ac:spMkLst>
        </pc:spChg>
        <pc:spChg chg="add mod">
          <ac:chgData name="Carey Foss" userId="2ccc8114-2829-4deb-997a-35bf6514d283" providerId="ADAL" clId="{63DF33E9-8440-4970-B58B-7B3FAEB44BCC}" dt="2023-07-07T12:35:31.406" v="433" actId="1076"/>
          <ac:spMkLst>
            <pc:docMk/>
            <pc:sldMk cId="2239613080" sldId="258"/>
            <ac:spMk id="22" creationId="{79554F9C-03F8-D7A1-568C-45C8CFD4A676}"/>
          </ac:spMkLst>
        </pc:spChg>
        <pc:picChg chg="mod">
          <ac:chgData name="Carey Foss" userId="2ccc8114-2829-4deb-997a-35bf6514d283" providerId="ADAL" clId="{63DF33E9-8440-4970-B58B-7B3FAEB44BCC}" dt="2023-07-07T12:33:53.278" v="310" actId="14100"/>
          <ac:picMkLst>
            <pc:docMk/>
            <pc:sldMk cId="2239613080" sldId="258"/>
            <ac:picMk id="3" creationId="{25EDCB57-05CC-D8BE-0C32-3A06DC1D58F5}"/>
          </ac:picMkLst>
        </pc:picChg>
        <pc:picChg chg="mod">
          <ac:chgData name="Carey Foss" userId="2ccc8114-2829-4deb-997a-35bf6514d283" providerId="ADAL" clId="{63DF33E9-8440-4970-B58B-7B3FAEB44BCC}" dt="2023-07-07T12:34:11.303" v="321" actId="1076"/>
          <ac:picMkLst>
            <pc:docMk/>
            <pc:sldMk cId="2239613080" sldId="258"/>
            <ac:picMk id="5" creationId="{5E35D5BE-0831-C95D-DFCE-4E013995556C}"/>
          </ac:picMkLst>
        </pc:picChg>
        <pc:picChg chg="mod">
          <ac:chgData name="Carey Foss" userId="2ccc8114-2829-4deb-997a-35bf6514d283" providerId="ADAL" clId="{63DF33E9-8440-4970-B58B-7B3FAEB44BCC}" dt="2023-07-07T12:35:33.378" v="434" actId="1076"/>
          <ac:picMkLst>
            <pc:docMk/>
            <pc:sldMk cId="2239613080" sldId="258"/>
            <ac:picMk id="7" creationId="{02BED363-A1A2-8A65-78FF-4364FCF538AD}"/>
          </ac:picMkLst>
        </pc:picChg>
        <pc:picChg chg="mod">
          <ac:chgData name="Carey Foss" userId="2ccc8114-2829-4deb-997a-35bf6514d283" providerId="ADAL" clId="{63DF33E9-8440-4970-B58B-7B3FAEB44BCC}" dt="2023-07-07T12:34:39.450" v="369" actId="1076"/>
          <ac:picMkLst>
            <pc:docMk/>
            <pc:sldMk cId="2239613080" sldId="258"/>
            <ac:picMk id="9" creationId="{25ACD303-317D-FBBC-9963-AA51A4195272}"/>
          </ac:picMkLst>
        </pc:picChg>
        <pc:picChg chg="mod">
          <ac:chgData name="Carey Foss" userId="2ccc8114-2829-4deb-997a-35bf6514d283" providerId="ADAL" clId="{63DF33E9-8440-4970-B58B-7B3FAEB44BCC}" dt="2023-07-07T12:34:13.752" v="323" actId="1076"/>
          <ac:picMkLst>
            <pc:docMk/>
            <pc:sldMk cId="2239613080" sldId="258"/>
            <ac:picMk id="11" creationId="{08FDA896-0D59-10F2-C303-25AA53E0DE4E}"/>
          </ac:picMkLst>
        </pc:picChg>
        <pc:picChg chg="mod">
          <ac:chgData name="Carey Foss" userId="2ccc8114-2829-4deb-997a-35bf6514d283" providerId="ADAL" clId="{63DF33E9-8440-4970-B58B-7B3FAEB44BCC}" dt="2023-07-07T12:34:48.293" v="373" actId="1076"/>
          <ac:picMkLst>
            <pc:docMk/>
            <pc:sldMk cId="2239613080" sldId="258"/>
            <ac:picMk id="12" creationId="{C06CA2FC-5C1A-4E52-7968-DA487AE51701}"/>
          </ac:picMkLst>
        </pc:picChg>
        <pc:picChg chg="mod">
          <ac:chgData name="Carey Foss" userId="2ccc8114-2829-4deb-997a-35bf6514d283" providerId="ADAL" clId="{63DF33E9-8440-4970-B58B-7B3FAEB44BCC}" dt="2023-07-07T12:35:10.794" v="406" actId="1076"/>
          <ac:picMkLst>
            <pc:docMk/>
            <pc:sldMk cId="2239613080" sldId="258"/>
            <ac:picMk id="13" creationId="{D3912800-4487-92A1-6E36-43EC62897087}"/>
          </ac:picMkLst>
        </pc:picChg>
      </pc:sldChg>
      <pc:sldChg chg="addSp delSp modSp mod">
        <pc:chgData name="Carey Foss" userId="2ccc8114-2829-4deb-997a-35bf6514d283" providerId="ADAL" clId="{63DF33E9-8440-4970-B58B-7B3FAEB44BCC}" dt="2023-07-07T12:39:57.724" v="669" actId="1076"/>
        <pc:sldMkLst>
          <pc:docMk/>
          <pc:sldMk cId="73382308" sldId="259"/>
        </pc:sldMkLst>
        <pc:spChg chg="add mod">
          <ac:chgData name="Carey Foss" userId="2ccc8114-2829-4deb-997a-35bf6514d283" providerId="ADAL" clId="{63DF33E9-8440-4970-B58B-7B3FAEB44BCC}" dt="2023-07-07T12:35:57.920" v="438" actId="1076"/>
          <ac:spMkLst>
            <pc:docMk/>
            <pc:sldMk cId="73382308" sldId="259"/>
            <ac:spMk id="5" creationId="{CBE675C5-CBF2-70F6-EB56-95EBCA398773}"/>
          </ac:spMkLst>
        </pc:spChg>
        <pc:spChg chg="add mod">
          <ac:chgData name="Carey Foss" userId="2ccc8114-2829-4deb-997a-35bf6514d283" providerId="ADAL" clId="{63DF33E9-8440-4970-B58B-7B3FAEB44BCC}" dt="2023-07-07T12:35:57.920" v="438" actId="1076"/>
          <ac:spMkLst>
            <pc:docMk/>
            <pc:sldMk cId="73382308" sldId="259"/>
            <ac:spMk id="6" creationId="{EF418ED7-2E04-2463-0174-2C054193E1D8}"/>
          </ac:spMkLst>
        </pc:spChg>
        <pc:spChg chg="add mod">
          <ac:chgData name="Carey Foss" userId="2ccc8114-2829-4deb-997a-35bf6514d283" providerId="ADAL" clId="{63DF33E9-8440-4970-B58B-7B3FAEB44BCC}" dt="2023-07-07T12:39:57.724" v="669" actId="1076"/>
          <ac:spMkLst>
            <pc:docMk/>
            <pc:sldMk cId="73382308" sldId="259"/>
            <ac:spMk id="8" creationId="{2C610E56-6367-5980-B862-249C0A69E69F}"/>
          </ac:spMkLst>
        </pc:spChg>
        <pc:spChg chg="add mod">
          <ac:chgData name="Carey Foss" userId="2ccc8114-2829-4deb-997a-35bf6514d283" providerId="ADAL" clId="{63DF33E9-8440-4970-B58B-7B3FAEB44BCC}" dt="2023-07-07T12:36:15.638" v="453" actId="1076"/>
          <ac:spMkLst>
            <pc:docMk/>
            <pc:sldMk cId="73382308" sldId="259"/>
            <ac:spMk id="10" creationId="{ABFA7243-2764-8E8F-2E83-0CB7B5CD70A2}"/>
          </ac:spMkLst>
        </pc:spChg>
        <pc:spChg chg="add mod">
          <ac:chgData name="Carey Foss" userId="2ccc8114-2829-4deb-997a-35bf6514d283" providerId="ADAL" clId="{63DF33E9-8440-4970-B58B-7B3FAEB44BCC}" dt="2023-07-07T12:35:57.920" v="438" actId="1076"/>
          <ac:spMkLst>
            <pc:docMk/>
            <pc:sldMk cId="73382308" sldId="259"/>
            <ac:spMk id="12" creationId="{13C0202E-CFD2-A92C-30B4-B8BAA6A32A81}"/>
          </ac:spMkLst>
        </pc:spChg>
        <pc:spChg chg="add mod">
          <ac:chgData name="Carey Foss" userId="2ccc8114-2829-4deb-997a-35bf6514d283" providerId="ADAL" clId="{63DF33E9-8440-4970-B58B-7B3FAEB44BCC}" dt="2023-07-07T12:35:57.920" v="438" actId="1076"/>
          <ac:spMkLst>
            <pc:docMk/>
            <pc:sldMk cId="73382308" sldId="259"/>
            <ac:spMk id="15" creationId="{0347AB2D-7B1C-8B60-7E5E-A6B39EC0E52C}"/>
          </ac:spMkLst>
        </pc:spChg>
        <pc:spChg chg="add mod">
          <ac:chgData name="Carey Foss" userId="2ccc8114-2829-4deb-997a-35bf6514d283" providerId="ADAL" clId="{63DF33E9-8440-4970-B58B-7B3FAEB44BCC}" dt="2023-07-07T12:36:20.251" v="455" actId="1076"/>
          <ac:spMkLst>
            <pc:docMk/>
            <pc:sldMk cId="73382308" sldId="259"/>
            <ac:spMk id="16" creationId="{1AB4CE55-07F9-39A7-AD81-1C408FC7CC49}"/>
          </ac:spMkLst>
        </pc:spChg>
        <pc:picChg chg="mod">
          <ac:chgData name="Carey Foss" userId="2ccc8114-2829-4deb-997a-35bf6514d283" providerId="ADAL" clId="{63DF33E9-8440-4970-B58B-7B3FAEB44BCC}" dt="2023-07-07T12:35:58.927" v="439" actId="1076"/>
          <ac:picMkLst>
            <pc:docMk/>
            <pc:sldMk cId="73382308" sldId="259"/>
            <ac:picMk id="3" creationId="{9D019BB1-D554-4ABD-B42F-FBB23F580212}"/>
          </ac:picMkLst>
        </pc:picChg>
        <pc:picChg chg="add mod">
          <ac:chgData name="Carey Foss" userId="2ccc8114-2829-4deb-997a-35bf6514d283" providerId="ADAL" clId="{63DF33E9-8440-4970-B58B-7B3FAEB44BCC}" dt="2023-07-07T12:36:16.566" v="454" actId="1076"/>
          <ac:picMkLst>
            <pc:docMk/>
            <pc:sldMk cId="73382308" sldId="259"/>
            <ac:picMk id="4" creationId="{2C25DBB9-6BC1-6643-0614-8B1DE45B2588}"/>
          </ac:picMkLst>
        </pc:picChg>
        <pc:picChg chg="mod">
          <ac:chgData name="Carey Foss" userId="2ccc8114-2829-4deb-997a-35bf6514d283" providerId="ADAL" clId="{63DF33E9-8440-4970-B58B-7B3FAEB44BCC}" dt="2023-07-07T12:39:54.966" v="667" actId="1076"/>
          <ac:picMkLst>
            <pc:docMk/>
            <pc:sldMk cId="73382308" sldId="259"/>
            <ac:picMk id="7" creationId="{D0C4DF7F-7232-F1DC-5084-962C5B788610}"/>
          </ac:picMkLst>
        </pc:picChg>
        <pc:picChg chg="mod">
          <ac:chgData name="Carey Foss" userId="2ccc8114-2829-4deb-997a-35bf6514d283" providerId="ADAL" clId="{63DF33E9-8440-4970-B58B-7B3FAEB44BCC}" dt="2023-07-07T12:36:10.166" v="449" actId="1076"/>
          <ac:picMkLst>
            <pc:docMk/>
            <pc:sldMk cId="73382308" sldId="259"/>
            <ac:picMk id="9" creationId="{3F7298DB-6D4C-2838-E134-EB4538ED4DB3}"/>
          </ac:picMkLst>
        </pc:picChg>
        <pc:picChg chg="mod">
          <ac:chgData name="Carey Foss" userId="2ccc8114-2829-4deb-997a-35bf6514d283" providerId="ADAL" clId="{63DF33E9-8440-4970-B58B-7B3FAEB44BCC}" dt="2023-07-07T12:36:04.847" v="444" actId="1076"/>
          <ac:picMkLst>
            <pc:docMk/>
            <pc:sldMk cId="73382308" sldId="259"/>
            <ac:picMk id="11" creationId="{F133FEB1-59CD-B91A-40CC-88442BE991A5}"/>
          </ac:picMkLst>
        </pc:picChg>
        <pc:picChg chg="del mod">
          <ac:chgData name="Carey Foss" userId="2ccc8114-2829-4deb-997a-35bf6514d283" providerId="ADAL" clId="{63DF33E9-8440-4970-B58B-7B3FAEB44BCC}" dt="2023-07-07T12:36:07.719" v="447" actId="478"/>
          <ac:picMkLst>
            <pc:docMk/>
            <pc:sldMk cId="73382308" sldId="259"/>
            <ac:picMk id="13" creationId="{EDF6A749-4047-E130-FFB4-7D63263B1CA9}"/>
          </ac:picMkLst>
        </pc:picChg>
        <pc:picChg chg="mod">
          <ac:chgData name="Carey Foss" userId="2ccc8114-2829-4deb-997a-35bf6514d283" providerId="ADAL" clId="{63DF33E9-8440-4970-B58B-7B3FAEB44BCC}" dt="2023-07-07T12:36:00.113" v="440" actId="1076"/>
          <ac:picMkLst>
            <pc:docMk/>
            <pc:sldMk cId="73382308" sldId="259"/>
            <ac:picMk id="14" creationId="{D920FDCD-9260-C57F-DDD5-5C173EA69B55}"/>
          </ac:picMkLst>
        </pc:picChg>
        <pc:picChg chg="mod">
          <ac:chgData name="Carey Foss" userId="2ccc8114-2829-4deb-997a-35bf6514d283" providerId="ADAL" clId="{63DF33E9-8440-4970-B58B-7B3FAEB44BCC}" dt="2023-07-07T12:36:13.795" v="451" actId="1076"/>
          <ac:picMkLst>
            <pc:docMk/>
            <pc:sldMk cId="73382308" sldId="259"/>
            <ac:picMk id="2052" creationId="{FCE7B92C-6CCB-D098-60FC-A8DF2665C00B}"/>
          </ac:picMkLst>
        </pc:picChg>
      </pc:sldChg>
      <pc:sldChg chg="addSp modSp mod">
        <pc:chgData name="Carey Foss" userId="2ccc8114-2829-4deb-997a-35bf6514d283" providerId="ADAL" clId="{63DF33E9-8440-4970-B58B-7B3FAEB44BCC}" dt="2023-07-07T12:39:49.621" v="664" actId="1076"/>
        <pc:sldMkLst>
          <pc:docMk/>
          <pc:sldMk cId="584386791" sldId="260"/>
        </pc:sldMkLst>
        <pc:spChg chg="add mod">
          <ac:chgData name="Carey Foss" userId="2ccc8114-2829-4deb-997a-35bf6514d283" providerId="ADAL" clId="{63DF33E9-8440-4970-B58B-7B3FAEB44BCC}" dt="2023-07-07T12:38:31.562" v="510" actId="1076"/>
          <ac:spMkLst>
            <pc:docMk/>
            <pc:sldMk cId="584386791" sldId="260"/>
            <ac:spMk id="3" creationId="{4DD7FC41-E9FB-8EFC-76E8-2607FBE06DA8}"/>
          </ac:spMkLst>
        </pc:spChg>
        <pc:spChg chg="add mod">
          <ac:chgData name="Carey Foss" userId="2ccc8114-2829-4deb-997a-35bf6514d283" providerId="ADAL" clId="{63DF33E9-8440-4970-B58B-7B3FAEB44BCC}" dt="2023-07-07T12:39:08.246" v="588" actId="1076"/>
          <ac:spMkLst>
            <pc:docMk/>
            <pc:sldMk cId="584386791" sldId="260"/>
            <ac:spMk id="5" creationId="{E64626A4-02F0-0611-FFFF-56E51F9749F2}"/>
          </ac:spMkLst>
        </pc:spChg>
        <pc:spChg chg="add mod">
          <ac:chgData name="Carey Foss" userId="2ccc8114-2829-4deb-997a-35bf6514d283" providerId="ADAL" clId="{63DF33E9-8440-4970-B58B-7B3FAEB44BCC}" dt="2023-07-07T12:38:57.246" v="563" actId="1076"/>
          <ac:spMkLst>
            <pc:docMk/>
            <pc:sldMk cId="584386791" sldId="260"/>
            <ac:spMk id="7" creationId="{43B45D24-2C99-3D3F-55B5-47FD015804B5}"/>
          </ac:spMkLst>
        </pc:spChg>
        <pc:spChg chg="add mod">
          <ac:chgData name="Carey Foss" userId="2ccc8114-2829-4deb-997a-35bf6514d283" providerId="ADAL" clId="{63DF33E9-8440-4970-B58B-7B3FAEB44BCC}" dt="2023-07-07T12:38:58.620" v="564"/>
          <ac:spMkLst>
            <pc:docMk/>
            <pc:sldMk cId="584386791" sldId="260"/>
            <ac:spMk id="8" creationId="{DB1B39F7-FFE5-9CD6-2E93-99328280400A}"/>
          </ac:spMkLst>
        </pc:spChg>
        <pc:spChg chg="add mod">
          <ac:chgData name="Carey Foss" userId="2ccc8114-2829-4deb-997a-35bf6514d283" providerId="ADAL" clId="{63DF33E9-8440-4970-B58B-7B3FAEB44BCC}" dt="2023-07-07T12:39:46.961" v="663" actId="1076"/>
          <ac:spMkLst>
            <pc:docMk/>
            <pc:sldMk cId="584386791" sldId="260"/>
            <ac:spMk id="9" creationId="{2974E747-2199-1D30-3653-30CD420B9558}"/>
          </ac:spMkLst>
        </pc:spChg>
        <pc:spChg chg="add mod">
          <ac:chgData name="Carey Foss" userId="2ccc8114-2829-4deb-997a-35bf6514d283" providerId="ADAL" clId="{63DF33E9-8440-4970-B58B-7B3FAEB44BCC}" dt="2023-07-07T12:39:49.621" v="664" actId="1076"/>
          <ac:spMkLst>
            <pc:docMk/>
            <pc:sldMk cId="584386791" sldId="260"/>
            <ac:spMk id="10" creationId="{D5EDBA07-6474-DF3B-01A5-58DA5E38B39E}"/>
          </ac:spMkLst>
        </pc:spChg>
        <pc:spChg chg="add mod">
          <ac:chgData name="Carey Foss" userId="2ccc8114-2829-4deb-997a-35bf6514d283" providerId="ADAL" clId="{63DF33E9-8440-4970-B58B-7B3FAEB44BCC}" dt="2023-07-07T12:39:24.634" v="615" actId="1076"/>
          <ac:spMkLst>
            <pc:docMk/>
            <pc:sldMk cId="584386791" sldId="260"/>
            <ac:spMk id="11" creationId="{D2FEE3A4-D7E2-1719-2EB5-C19A0096B1BE}"/>
          </ac:spMkLst>
        </pc:spChg>
        <pc:picChg chg="mod">
          <ac:chgData name="Carey Foss" userId="2ccc8114-2829-4deb-997a-35bf6514d283" providerId="ADAL" clId="{63DF33E9-8440-4970-B58B-7B3FAEB44BCC}" dt="2023-07-07T12:39:44.866" v="662" actId="1076"/>
          <ac:picMkLst>
            <pc:docMk/>
            <pc:sldMk cId="584386791" sldId="260"/>
            <ac:picMk id="4" creationId="{F0D00775-A18A-A83C-37F9-43B2F43719C1}"/>
          </ac:picMkLst>
        </pc:picChg>
        <pc:picChg chg="mod">
          <ac:chgData name="Carey Foss" userId="2ccc8114-2829-4deb-997a-35bf6514d283" providerId="ADAL" clId="{63DF33E9-8440-4970-B58B-7B3FAEB44BCC}" dt="2023-07-07T12:39:06.439" v="587" actId="1076"/>
          <ac:picMkLst>
            <pc:docMk/>
            <pc:sldMk cId="584386791" sldId="260"/>
            <ac:picMk id="6" creationId="{E65648DA-EFCB-743C-D6BF-F1220ACECFC4}"/>
          </ac:picMkLst>
        </pc:picChg>
        <pc:picChg chg="add mod">
          <ac:chgData name="Carey Foss" userId="2ccc8114-2829-4deb-997a-35bf6514d283" providerId="ADAL" clId="{63DF33E9-8440-4970-B58B-7B3FAEB44BCC}" dt="2023-07-07T12:38:12.542" v="476" actId="1076"/>
          <ac:picMkLst>
            <pc:docMk/>
            <pc:sldMk cId="584386791" sldId="260"/>
            <ac:picMk id="2050" creationId="{B4F12C49-7816-9612-DFD0-4EE08C1F0FFE}"/>
          </ac:picMkLst>
        </pc:picChg>
        <pc:picChg chg="add mod">
          <ac:chgData name="Carey Foss" userId="2ccc8114-2829-4deb-997a-35bf6514d283" providerId="ADAL" clId="{63DF33E9-8440-4970-B58B-7B3FAEB44BCC}" dt="2023-07-07T12:37:41.500" v="466"/>
          <ac:picMkLst>
            <pc:docMk/>
            <pc:sldMk cId="584386791" sldId="260"/>
            <ac:picMk id="2052" creationId="{DB24CBF2-F7F9-ED29-1308-7B774FC6AB82}"/>
          </ac:picMkLst>
        </pc:picChg>
        <pc:picChg chg="add mod">
          <ac:chgData name="Carey Foss" userId="2ccc8114-2829-4deb-997a-35bf6514d283" providerId="ADAL" clId="{63DF33E9-8440-4970-B58B-7B3FAEB44BCC}" dt="2023-07-07T12:38:29.077" v="509" actId="1076"/>
          <ac:picMkLst>
            <pc:docMk/>
            <pc:sldMk cId="584386791" sldId="260"/>
            <ac:picMk id="2054" creationId="{A3667C02-0636-9877-B50B-E5E7657B31C7}"/>
          </ac:picMkLst>
        </pc:picChg>
        <pc:picChg chg="add mod">
          <ac:chgData name="Carey Foss" userId="2ccc8114-2829-4deb-997a-35bf6514d283" providerId="ADAL" clId="{63DF33E9-8440-4970-B58B-7B3FAEB44BCC}" dt="2023-07-07T12:38:55.162" v="562" actId="1076"/>
          <ac:picMkLst>
            <pc:docMk/>
            <pc:sldMk cId="584386791" sldId="260"/>
            <ac:picMk id="2056" creationId="{BE4759F5-6783-3A6F-0CEC-EFD3CCABDEBC}"/>
          </ac:picMkLst>
        </pc:picChg>
        <pc:picChg chg="mod">
          <ac:chgData name="Carey Foss" userId="2ccc8114-2829-4deb-997a-35bf6514d283" providerId="ADAL" clId="{63DF33E9-8440-4970-B58B-7B3FAEB44BCC}" dt="2023-07-07T12:39:25.722" v="616" actId="1076"/>
          <ac:picMkLst>
            <pc:docMk/>
            <pc:sldMk cId="584386791" sldId="260"/>
            <ac:picMk id="4102" creationId="{3B09330A-9E5E-A57A-C57F-3E34506B0829}"/>
          </ac:picMkLst>
        </pc:picChg>
      </pc:sldChg>
      <pc:sldChg chg="addSp delSp modSp new mod ord">
        <pc:chgData name="Carey Foss" userId="2ccc8114-2829-4deb-997a-35bf6514d283" providerId="ADAL" clId="{63DF33E9-8440-4970-B58B-7B3FAEB44BCC}" dt="2023-07-07T12:32:01.622" v="167" actId="1076"/>
        <pc:sldMkLst>
          <pc:docMk/>
          <pc:sldMk cId="3371731649" sldId="261"/>
        </pc:sldMkLst>
        <pc:spChg chg="mod">
          <ac:chgData name="Carey Foss" userId="2ccc8114-2829-4deb-997a-35bf6514d283" providerId="ADAL" clId="{63DF33E9-8440-4970-B58B-7B3FAEB44BCC}" dt="2023-07-07T12:26:49.438" v="30" actId="122"/>
          <ac:spMkLst>
            <pc:docMk/>
            <pc:sldMk cId="3371731649" sldId="261"/>
            <ac:spMk id="2" creationId="{50D98A7E-8913-12F4-366D-E049EA62D308}"/>
          </ac:spMkLst>
        </pc:spChg>
        <pc:spChg chg="del">
          <ac:chgData name="Carey Foss" userId="2ccc8114-2829-4deb-997a-35bf6514d283" providerId="ADAL" clId="{63DF33E9-8440-4970-B58B-7B3FAEB44BCC}" dt="2023-07-07T12:26:53.021" v="31" actId="478"/>
          <ac:spMkLst>
            <pc:docMk/>
            <pc:sldMk cId="3371731649" sldId="261"/>
            <ac:spMk id="3" creationId="{513F963B-A77D-7788-EFA3-DC39CBF49802}"/>
          </ac:spMkLst>
        </pc:spChg>
        <pc:spChg chg="add mod">
          <ac:chgData name="Carey Foss" userId="2ccc8114-2829-4deb-997a-35bf6514d283" providerId="ADAL" clId="{63DF33E9-8440-4970-B58B-7B3FAEB44BCC}" dt="2023-07-07T12:31:08.138" v="95" actId="1076"/>
          <ac:spMkLst>
            <pc:docMk/>
            <pc:sldMk cId="3371731649" sldId="261"/>
            <ac:spMk id="4" creationId="{4604E006-DCAF-21B9-906F-43311AABCD26}"/>
          </ac:spMkLst>
        </pc:spChg>
        <pc:spChg chg="add mod">
          <ac:chgData name="Carey Foss" userId="2ccc8114-2829-4deb-997a-35bf6514d283" providerId="ADAL" clId="{63DF33E9-8440-4970-B58B-7B3FAEB44BCC}" dt="2023-07-07T12:31:32.791" v="127" actId="20577"/>
          <ac:spMkLst>
            <pc:docMk/>
            <pc:sldMk cId="3371731649" sldId="261"/>
            <ac:spMk id="5" creationId="{E207A5C7-6F23-E085-04FE-698F21B04A3B}"/>
          </ac:spMkLst>
        </pc:spChg>
        <pc:spChg chg="add mod">
          <ac:chgData name="Carey Foss" userId="2ccc8114-2829-4deb-997a-35bf6514d283" providerId="ADAL" clId="{63DF33E9-8440-4970-B58B-7B3FAEB44BCC}" dt="2023-07-07T12:31:24.425" v="114" actId="20577"/>
          <ac:spMkLst>
            <pc:docMk/>
            <pc:sldMk cId="3371731649" sldId="261"/>
            <ac:spMk id="6" creationId="{E29A9BF5-82DD-E27F-FEAE-6D794D9DD5E0}"/>
          </ac:spMkLst>
        </pc:spChg>
        <pc:spChg chg="add mod">
          <ac:chgData name="Carey Foss" userId="2ccc8114-2829-4deb-997a-35bf6514d283" providerId="ADAL" clId="{63DF33E9-8440-4970-B58B-7B3FAEB44BCC}" dt="2023-07-07T12:32:01.622" v="167" actId="1076"/>
          <ac:spMkLst>
            <pc:docMk/>
            <pc:sldMk cId="3371731649" sldId="261"/>
            <ac:spMk id="7" creationId="{010ABCBE-7E70-E5A0-2655-35016FD31233}"/>
          </ac:spMkLst>
        </pc:spChg>
        <pc:spChg chg="add mod">
          <ac:chgData name="Carey Foss" userId="2ccc8114-2829-4deb-997a-35bf6514d283" providerId="ADAL" clId="{63DF33E9-8440-4970-B58B-7B3FAEB44BCC}" dt="2023-07-07T12:31:42.791" v="144" actId="1076"/>
          <ac:spMkLst>
            <pc:docMk/>
            <pc:sldMk cId="3371731649" sldId="261"/>
            <ac:spMk id="8" creationId="{BEDA9FB3-3E18-A6E0-73A0-B7EC37001E09}"/>
          </ac:spMkLst>
        </pc:spChg>
        <pc:picChg chg="add mod">
          <ac:chgData name="Carey Foss" userId="2ccc8114-2829-4deb-997a-35bf6514d283" providerId="ADAL" clId="{63DF33E9-8440-4970-B58B-7B3FAEB44BCC}" dt="2023-07-07T12:30:03.474" v="67" actId="1076"/>
          <ac:picMkLst>
            <pc:docMk/>
            <pc:sldMk cId="3371731649" sldId="261"/>
            <ac:picMk id="1026" creationId="{3140E961-46BC-49E4-4243-326140B35D1C}"/>
          </ac:picMkLst>
        </pc:picChg>
        <pc:picChg chg="add mod">
          <ac:chgData name="Carey Foss" userId="2ccc8114-2829-4deb-997a-35bf6514d283" providerId="ADAL" clId="{63DF33E9-8440-4970-B58B-7B3FAEB44BCC}" dt="2023-07-07T12:31:34.834" v="128" actId="1076"/>
          <ac:picMkLst>
            <pc:docMk/>
            <pc:sldMk cId="3371731649" sldId="261"/>
            <ac:picMk id="1028" creationId="{6572233D-A355-53DC-E074-07180348EBCE}"/>
          </ac:picMkLst>
        </pc:picChg>
        <pc:picChg chg="add mod">
          <ac:chgData name="Carey Foss" userId="2ccc8114-2829-4deb-997a-35bf6514d283" providerId="ADAL" clId="{63DF33E9-8440-4970-B58B-7B3FAEB44BCC}" dt="2023-07-07T12:31:30.089" v="115" actId="1076"/>
          <ac:picMkLst>
            <pc:docMk/>
            <pc:sldMk cId="3371731649" sldId="261"/>
            <ac:picMk id="1030" creationId="{663A3016-65E3-0A9A-960B-0A40A9DE485C}"/>
          </ac:picMkLst>
        </pc:picChg>
        <pc:picChg chg="add mod">
          <ac:chgData name="Carey Foss" userId="2ccc8114-2829-4deb-997a-35bf6514d283" providerId="ADAL" clId="{63DF33E9-8440-4970-B58B-7B3FAEB44BCC}" dt="2023-07-07T12:30:04.914" v="68" actId="1076"/>
          <ac:picMkLst>
            <pc:docMk/>
            <pc:sldMk cId="3371731649" sldId="261"/>
            <ac:picMk id="1032" creationId="{098E1CEF-A708-C8DC-C50B-0299F76AF2BD}"/>
          </ac:picMkLst>
        </pc:picChg>
        <pc:picChg chg="add mod">
          <ac:chgData name="Carey Foss" userId="2ccc8114-2829-4deb-997a-35bf6514d283" providerId="ADAL" clId="{63DF33E9-8440-4970-B58B-7B3FAEB44BCC}" dt="2023-07-07T12:31:04.981" v="94" actId="1076"/>
          <ac:picMkLst>
            <pc:docMk/>
            <pc:sldMk cId="3371731649" sldId="261"/>
            <ac:picMk id="1034" creationId="{4F7B7806-317C-2382-A9C1-A72F1AA67C8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BD378-EEDF-5605-4887-31FEC6DF77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371D4D-CFD4-47F5-DC2C-6F2D5AF8CB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7298C-B45A-06C0-DF50-1A6E65214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6789-0EBB-43FB-A170-40109DDFC90C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89F4A-E6B6-53D1-2C1B-45B13D2FF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B63F45-AC55-B502-8B3E-E63E4C10A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0B56B-CB00-44DC-99CF-25573F4C9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293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36AC8-E733-797C-A7AC-4FB0C925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F04AB4-1B49-2D9A-1AF6-FFD7ED70C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00304-06FB-A0DA-7046-E03604E5B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6789-0EBB-43FB-A170-40109DDFC90C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883A6-BC22-C851-0150-BFB122D5A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BA2AB-E38B-7F48-6EF0-BDA1F440A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0B56B-CB00-44DC-99CF-25573F4C9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58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A8A956-A92A-4A18-B143-CDA7DFD5BB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7377E9-5B7F-17E8-0299-7DAF43767D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043BB9-E2FC-DE5B-67A3-E4D9EF835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6789-0EBB-43FB-A170-40109DDFC90C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34C6C-A882-A8CB-3E02-DA829F487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373C0-7BEF-A22A-4EAD-38F3B10AA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0B56B-CB00-44DC-99CF-25573F4C9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2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1AE45-0B64-A4AB-2B3C-1F3215542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9CA6C-B797-9316-09B8-20A1A331A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3A2960-E4D5-3761-777F-75289B502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6789-0EBB-43FB-A170-40109DDFC90C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DD764-174D-011E-CD35-1F519DA14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CC1FC1-6E69-35D5-CAB3-033C7F3AD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0B56B-CB00-44DC-99CF-25573F4C9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495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923B6-0BF7-84D7-0943-99E27804A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9539F2-26E5-C5F7-6CF1-BFE3773CD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1A350-A888-88F0-5DC1-D0C3CD03A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6789-0EBB-43FB-A170-40109DDFC90C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FCD929-F614-9135-81CE-E6274B766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82132-FE9A-F225-4F42-5075446C9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0B56B-CB00-44DC-99CF-25573F4C9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68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44A0F-C101-F45E-3C3E-0BF9629F8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305C6-5B3E-E840-1283-927243E35E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8D9053-60D2-A6AD-0D5D-DF4E4DAAA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6D2C10-8130-8973-A26A-C0ABACF02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6789-0EBB-43FB-A170-40109DDFC90C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57CA6B-D1C4-FFDD-970B-2A17AC2A2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46A615-102D-6E84-8044-227FBBF96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0B56B-CB00-44DC-99CF-25573F4C9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9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6F3B8-217B-8919-0E29-D53A1DA7D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5E5912-BA15-120E-AB08-B43AC3F75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BC1E87-5051-EFD1-B76B-82D9423F62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0AC04B-D218-FF1C-9434-97E7A1C3ED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937D5F-0654-8D3E-F5D1-37720214D5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B90BC7-0459-101C-8CD3-0A262FAF3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6789-0EBB-43FB-A170-40109DDFC90C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61453-2243-A3A1-892D-EE13054D9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CBEBF3-72BB-1731-3A04-BA992799C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0B56B-CB00-44DC-99CF-25573F4C9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52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5D1A8-0ABE-DCE7-E2F0-2DF207580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4EB8CF-3523-760D-1B96-BBCEFE17A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6789-0EBB-43FB-A170-40109DDFC90C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2E7DEB-C00A-DC55-C018-3AB359743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48147C-5B29-A4BF-B383-5F06A0DA5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0B56B-CB00-44DC-99CF-25573F4C9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26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A59AEB-DF26-E6C2-EBD3-9E3BD866F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6789-0EBB-43FB-A170-40109DDFC90C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16B797-EC05-A6FC-0265-30E50286D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FD3394-BF3D-D487-C949-9656511D2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0B56B-CB00-44DC-99CF-25573F4C9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433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0FFE4-812D-907F-A134-B61968A1F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6B53A-2616-CE5D-B23F-5E71EE49D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9C4006-F8B3-C1C2-C75F-4B24FD774D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C4364-5F15-5F9D-3ABD-0B539A926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6789-0EBB-43FB-A170-40109DDFC90C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A91FB0-5FD4-D948-2DF8-7399EDD9B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DD5F13-32A0-1110-ADFC-F2A6A9760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0B56B-CB00-44DC-99CF-25573F4C9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918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A5A9E-5AE2-13C5-FE89-B22C82706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386139-2A6C-A3F0-CB18-75C20FF2DE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71874C-BEC6-B385-FD4A-AA244D2346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F005E6-19A6-29B5-82F7-B98310EA4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6789-0EBB-43FB-A170-40109DDFC90C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05AA78-4AEC-549E-9C66-EB6E8C997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92642E-42E5-D0A6-18C6-F71E76EBA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0B56B-CB00-44DC-99CF-25573F4C9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3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05AFE4-D395-FEFF-F931-BE7E55714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61BCE-4D15-01CC-F8D6-38EF2DFF8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AC749F-CBDB-12EE-A1E7-27B53D72AF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56789-0EBB-43FB-A170-40109DDFC90C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9E1EE-A0E7-1C84-21B3-012C9EFAE0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151F-44C1-62F7-AD0B-CF7AB57533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0B56B-CB00-44DC-99CF-25573F4C9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81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G"/><Relationship Id="rId7" Type="http://schemas.openxmlformats.org/officeDocument/2006/relationships/image" Target="../media/image1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Relationship Id="rId9" Type="http://schemas.openxmlformats.org/officeDocument/2006/relationships/image" Target="../media/image14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5.JPG"/><Relationship Id="rId7" Type="http://schemas.openxmlformats.org/officeDocument/2006/relationships/image" Target="../media/image13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G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5.JPG"/><Relationship Id="rId7" Type="http://schemas.openxmlformats.org/officeDocument/2006/relationships/image" Target="../media/image21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7.JPG"/><Relationship Id="rId4" Type="http://schemas.openxmlformats.org/officeDocument/2006/relationships/image" Target="../media/image20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22.jpg"/><Relationship Id="rId7" Type="http://schemas.openxmlformats.org/officeDocument/2006/relationships/image" Target="../media/image26.jpe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A22B0-4D81-6491-909B-D5D70580A8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7677" y="-23350"/>
            <a:ext cx="8741546" cy="2160557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PT Sans" panose="020B0503020203020204" pitchFamily="34" charset="0"/>
              </a:rPr>
              <a:t>Selections Images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5B01EF-2274-49C8-56B2-FF90486F45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62797" y="2089535"/>
            <a:ext cx="5228948" cy="517201"/>
          </a:xfrm>
        </p:spPr>
        <p:txBody>
          <a:bodyPr/>
          <a:lstStyle/>
          <a:p>
            <a:r>
              <a:rPr lang="en-US" dirty="0">
                <a:latin typeface="PT Sans" panose="020B0503020203020204" pitchFamily="34" charset="0"/>
              </a:rPr>
              <a:t>Evergreen 36</a:t>
            </a:r>
          </a:p>
        </p:txBody>
      </p:sp>
      <p:pic>
        <p:nvPicPr>
          <p:cNvPr id="6" name="Picture 5" descr="A green oval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0FE8A437-A3F5-950B-BE33-0821D5D1D0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34" b="27339"/>
          <a:stretch/>
        </p:blipFill>
        <p:spPr>
          <a:xfrm>
            <a:off x="2248271" y="2902591"/>
            <a:ext cx="6858000" cy="3129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58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98A7E-8913-12F4-366D-E049EA62D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PT Sans" panose="020B0503020203020204" pitchFamily="34" charset="0"/>
              </a:rPr>
              <a:t>LIGHTING</a:t>
            </a:r>
          </a:p>
        </p:txBody>
      </p:sp>
      <p:pic>
        <p:nvPicPr>
          <p:cNvPr id="1026" name="Picture 2" descr="3 LIGHT CHANDELIER (10|4103-84)">
            <a:extLst>
              <a:ext uri="{FF2B5EF4-FFF2-40B4-BE49-F238E27FC236}">
                <a16:creationId xmlns:a16="http://schemas.microsoft.com/office/drawing/2014/main" id="{3140E961-46BC-49E4-4243-326140B35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078" y="514905"/>
            <a:ext cx="2455416" cy="3916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2 LIGHT BATH BAR (10|6102-84)">
            <a:extLst>
              <a:ext uri="{FF2B5EF4-FFF2-40B4-BE49-F238E27FC236}">
                <a16:creationId xmlns:a16="http://schemas.microsoft.com/office/drawing/2014/main" id="{6572233D-A355-53DC-E074-07180348EB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244673" y="2336086"/>
            <a:ext cx="2563013" cy="1675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3 LIGHT SEMI FLUSH (10|4107-84)">
            <a:extLst>
              <a:ext uri="{FF2B5EF4-FFF2-40B4-BE49-F238E27FC236}">
                <a16:creationId xmlns:a16="http://schemas.microsoft.com/office/drawing/2014/main" id="{663A3016-65E3-0A9A-960B-0A40A9DE48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0915" y="3755794"/>
            <a:ext cx="3190875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1 LIGHTS PENDANT (10|4102-84)">
            <a:extLst>
              <a:ext uri="{FF2B5EF4-FFF2-40B4-BE49-F238E27FC236}">
                <a16:creationId xmlns:a16="http://schemas.microsoft.com/office/drawing/2014/main" id="{098E1CEF-A708-C8DC-C50B-0299F76AF2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0754" y="1843237"/>
            <a:ext cx="1836643" cy="4336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Wafer-Flush Mount (19|58812WTWT)">
            <a:extLst>
              <a:ext uri="{FF2B5EF4-FFF2-40B4-BE49-F238E27FC236}">
                <a16:creationId xmlns:a16="http://schemas.microsoft.com/office/drawing/2014/main" id="{4F7B7806-317C-2382-A9C1-A72F1AA67C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52" t="18616" r="17704" b="21452"/>
          <a:stretch/>
        </p:blipFill>
        <p:spPr bwMode="auto">
          <a:xfrm>
            <a:off x="8079598" y="514905"/>
            <a:ext cx="3628112" cy="1675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604E006-DCAF-21B9-906F-43311AABCD26}"/>
              </a:ext>
            </a:extLst>
          </p:cNvPr>
          <p:cNvSpPr txBox="1"/>
          <p:nvPr/>
        </p:nvSpPr>
        <p:spPr>
          <a:xfrm>
            <a:off x="9250532" y="2087320"/>
            <a:ext cx="2103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PT Sans" panose="020B0503020203020204" pitchFamily="34" charset="0"/>
              </a:rPr>
              <a:t>Wafer Lights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07A5C7-6F23-E085-04FE-698F21B04A3B}"/>
              </a:ext>
            </a:extLst>
          </p:cNvPr>
          <p:cNvSpPr txBox="1"/>
          <p:nvPr/>
        </p:nvSpPr>
        <p:spPr>
          <a:xfrm>
            <a:off x="5851864" y="1879679"/>
            <a:ext cx="2103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PT Sans" panose="020B0503020203020204" pitchFamily="34" charset="0"/>
              </a:rPr>
              <a:t>Bath Lights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9A9BF5-82DD-E27F-FEAE-6D794D9DD5E0}"/>
              </a:ext>
            </a:extLst>
          </p:cNvPr>
          <p:cNvSpPr txBox="1"/>
          <p:nvPr/>
        </p:nvSpPr>
        <p:spPr>
          <a:xfrm>
            <a:off x="9074458" y="6123543"/>
            <a:ext cx="2103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PT Sans" panose="020B0503020203020204" pitchFamily="34" charset="0"/>
              </a:rPr>
              <a:t>Semi Flush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0ABCBE-7E70-E5A0-2655-35016FD31233}"/>
              </a:ext>
            </a:extLst>
          </p:cNvPr>
          <p:cNvSpPr txBox="1"/>
          <p:nvPr/>
        </p:nvSpPr>
        <p:spPr>
          <a:xfrm>
            <a:off x="727226" y="4581659"/>
            <a:ext cx="2103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PT Sans" panose="020B0503020203020204" pitchFamily="34" charset="0"/>
              </a:rPr>
              <a:t>Dining Room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DA9FB3-3E18-A6E0-73A0-B7EC37001E09}"/>
              </a:ext>
            </a:extLst>
          </p:cNvPr>
          <p:cNvSpPr txBox="1"/>
          <p:nvPr/>
        </p:nvSpPr>
        <p:spPr>
          <a:xfrm>
            <a:off x="3296363" y="6082387"/>
            <a:ext cx="2103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PT Sans" panose="020B0503020203020204" pitchFamily="34" charset="0"/>
              </a:rPr>
              <a:t>Pendant Lights </a:t>
            </a:r>
          </a:p>
        </p:txBody>
      </p:sp>
    </p:spTree>
    <p:extLst>
      <p:ext uri="{BB962C8B-B14F-4D97-AF65-F5344CB8AC3E}">
        <p14:creationId xmlns:p14="http://schemas.microsoft.com/office/powerpoint/2010/main" val="3371731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70F1A-B4AD-FBED-85B2-70F35AAF2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091" y="365126"/>
            <a:ext cx="10634709" cy="584786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latin typeface="PT Sans" panose="020B0503020203020204" pitchFamily="34" charset="0"/>
              </a:rPr>
              <a:t>KITCHEN</a:t>
            </a:r>
            <a:r>
              <a:rPr lang="en-US" dirty="0">
                <a:latin typeface="PT Sans" panose="020B0503020203020204" pitchFamily="34" charset="0"/>
              </a:rPr>
              <a:t> </a:t>
            </a:r>
          </a:p>
        </p:txBody>
      </p:sp>
      <p:pic>
        <p:nvPicPr>
          <p:cNvPr id="4" name="Picture 3" descr="A white surface with a black border&#10;&#10;Description automatically generated">
            <a:extLst>
              <a:ext uri="{FF2B5EF4-FFF2-40B4-BE49-F238E27FC236}">
                <a16:creationId xmlns:a16="http://schemas.microsoft.com/office/drawing/2014/main" id="{13123E06-986A-E3DA-38A4-76182EA76B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746" y="4177585"/>
            <a:ext cx="2462014" cy="2075417"/>
          </a:xfrm>
          <a:prstGeom prst="rect">
            <a:avLst/>
          </a:prstGeom>
        </p:spPr>
      </p:pic>
      <p:pic>
        <p:nvPicPr>
          <p:cNvPr id="6" name="Picture 5" descr="A close-up of a handle&#10;&#10;Description automatically generated">
            <a:extLst>
              <a:ext uri="{FF2B5EF4-FFF2-40B4-BE49-F238E27FC236}">
                <a16:creationId xmlns:a16="http://schemas.microsoft.com/office/drawing/2014/main" id="{54FFEB94-E45D-4CCC-DF1C-45B63714EBB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91" r="21009"/>
          <a:stretch/>
        </p:blipFill>
        <p:spPr>
          <a:xfrm>
            <a:off x="3783865" y="2953761"/>
            <a:ext cx="1322778" cy="1044747"/>
          </a:xfrm>
          <a:prstGeom prst="rect">
            <a:avLst/>
          </a:prstGeom>
        </p:spPr>
      </p:pic>
      <p:pic>
        <p:nvPicPr>
          <p:cNvPr id="8" name="Picture 7" descr="A top view of a sink&#10;&#10;Description automatically generated">
            <a:extLst>
              <a:ext uri="{FF2B5EF4-FFF2-40B4-BE49-F238E27FC236}">
                <a16:creationId xmlns:a16="http://schemas.microsoft.com/office/drawing/2014/main" id="{432098C8-21FC-D82C-56C6-D0836E3A5D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765" y="1109096"/>
            <a:ext cx="2534350" cy="1391695"/>
          </a:xfrm>
          <a:prstGeom prst="rect">
            <a:avLst/>
          </a:prstGeom>
        </p:spPr>
      </p:pic>
      <p:pic>
        <p:nvPicPr>
          <p:cNvPr id="9" name="Picture 8" descr="A picture containing appliance, kitchen appliance, stove, oven&#10;&#10;Description automatically generated">
            <a:extLst>
              <a:ext uri="{FF2B5EF4-FFF2-40B4-BE49-F238E27FC236}">
                <a16:creationId xmlns:a16="http://schemas.microsoft.com/office/drawing/2014/main" id="{12BE45C6-3555-73F6-6AAD-C83BAE077B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885" y="3963414"/>
            <a:ext cx="1767439" cy="1841339"/>
          </a:xfrm>
          <a:prstGeom prst="rect">
            <a:avLst/>
          </a:prstGeom>
        </p:spPr>
      </p:pic>
      <p:pic>
        <p:nvPicPr>
          <p:cNvPr id="10" name="Picture 9" descr="A picture containing microwave, kitchen appliance, appliance, oven&#10;&#10;Description automatically generated">
            <a:extLst>
              <a:ext uri="{FF2B5EF4-FFF2-40B4-BE49-F238E27FC236}">
                <a16:creationId xmlns:a16="http://schemas.microsoft.com/office/drawing/2014/main" id="{919DEFAA-C5D3-083C-9D97-988412E633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273" y="194364"/>
            <a:ext cx="1863749" cy="1951800"/>
          </a:xfrm>
          <a:prstGeom prst="rect">
            <a:avLst/>
          </a:prstGeom>
        </p:spPr>
      </p:pic>
      <p:pic>
        <p:nvPicPr>
          <p:cNvPr id="1026" name="Picture 2" descr="GE Dry Boost 50-Decibel Top Control 24-in Built-In Dishwasher ...">
            <a:extLst>
              <a:ext uri="{FF2B5EF4-FFF2-40B4-BE49-F238E27FC236}">
                <a16:creationId xmlns:a16="http://schemas.microsoft.com/office/drawing/2014/main" id="{6658D176-4BDA-8730-48BC-1C57291AF5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027" y="1943411"/>
            <a:ext cx="2451947" cy="2451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 F Real Granite - North Home Builders">
            <a:extLst>
              <a:ext uri="{FF2B5EF4-FFF2-40B4-BE49-F238E27FC236}">
                <a16:creationId xmlns:a16="http://schemas.microsoft.com/office/drawing/2014/main" id="{C7C9DDDD-E116-ECEB-A7D5-E3EAD99B4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65" y="637214"/>
            <a:ext cx="2075417" cy="2075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A close up of a wood floor&#10;&#10;Description automatically generated">
            <a:extLst>
              <a:ext uri="{FF2B5EF4-FFF2-40B4-BE49-F238E27FC236}">
                <a16:creationId xmlns:a16="http://schemas.microsoft.com/office/drawing/2014/main" id="{F89E71E7-7FFC-E163-4ED8-E30E028E600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113" y="4366668"/>
            <a:ext cx="2314575" cy="23145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B3CCD08-F434-F76B-F9F4-39BBE0DB23CC}"/>
              </a:ext>
            </a:extLst>
          </p:cNvPr>
          <p:cNvSpPr txBox="1"/>
          <p:nvPr/>
        </p:nvSpPr>
        <p:spPr>
          <a:xfrm>
            <a:off x="10088732" y="2500791"/>
            <a:ext cx="2103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PT Sans" panose="020B0503020203020204" pitchFamily="34" charset="0"/>
              </a:rPr>
              <a:t>Appliances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84D3CE-EC96-F9DE-C942-178A8150FAD2}"/>
              </a:ext>
            </a:extLst>
          </p:cNvPr>
          <p:cNvSpPr txBox="1"/>
          <p:nvPr/>
        </p:nvSpPr>
        <p:spPr>
          <a:xfrm>
            <a:off x="5308201" y="2475309"/>
            <a:ext cx="2103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PT Sans" panose="020B0503020203020204" pitchFamily="34" charset="0"/>
              </a:rPr>
              <a:t>Kitchen Sink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309DEC-A20C-4740-D44D-B4C647688235}"/>
              </a:ext>
            </a:extLst>
          </p:cNvPr>
          <p:cNvSpPr txBox="1"/>
          <p:nvPr/>
        </p:nvSpPr>
        <p:spPr>
          <a:xfrm>
            <a:off x="865459" y="2800053"/>
            <a:ext cx="2103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PT Sans" panose="020B0503020203020204" pitchFamily="34" charset="0"/>
              </a:rPr>
              <a:t>SF Real Granite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C53009-69B6-2C7E-1E85-531A6AEFA3AF}"/>
              </a:ext>
            </a:extLst>
          </p:cNvPr>
          <p:cNvSpPr txBox="1"/>
          <p:nvPr/>
        </p:nvSpPr>
        <p:spPr>
          <a:xfrm>
            <a:off x="891315" y="3720831"/>
            <a:ext cx="2103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PT Sans" panose="020B0503020203020204" pitchFamily="34" charset="0"/>
              </a:rPr>
              <a:t>Chai Latte Cabinets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68FF1F-4A8A-C281-F7B3-3FD116586D97}"/>
              </a:ext>
            </a:extLst>
          </p:cNvPr>
          <p:cNvSpPr txBox="1"/>
          <p:nvPr/>
        </p:nvSpPr>
        <p:spPr>
          <a:xfrm>
            <a:off x="5710144" y="3991307"/>
            <a:ext cx="2103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PT Sans" panose="020B0503020203020204" pitchFamily="34" charset="0"/>
              </a:rPr>
              <a:t>Birch Hardwood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6CDE425-1871-4E08-2AD7-EFDBBF6F773E}"/>
              </a:ext>
            </a:extLst>
          </p:cNvPr>
          <p:cNvSpPr txBox="1"/>
          <p:nvPr/>
        </p:nvSpPr>
        <p:spPr>
          <a:xfrm>
            <a:off x="4278807" y="3632191"/>
            <a:ext cx="2103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PT Sans" panose="020B0503020203020204" pitchFamily="34" charset="0"/>
              </a:rPr>
              <a:t>Hardware </a:t>
            </a:r>
          </a:p>
        </p:txBody>
      </p:sp>
    </p:spTree>
    <p:extLst>
      <p:ext uri="{BB962C8B-B14F-4D97-AF65-F5344CB8AC3E}">
        <p14:creationId xmlns:p14="http://schemas.microsoft.com/office/powerpoint/2010/main" val="2310818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A58C3-0D76-84AE-CC66-94A4B057C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724" y="365125"/>
            <a:ext cx="10608076" cy="700195"/>
          </a:xfrm>
        </p:spPr>
        <p:txBody>
          <a:bodyPr/>
          <a:lstStyle/>
          <a:p>
            <a:pPr algn="ctr"/>
            <a:r>
              <a:rPr lang="en-US" b="1" dirty="0">
                <a:latin typeface="PT Sans" panose="020B0503020203020204" pitchFamily="34" charset="0"/>
              </a:rPr>
              <a:t>FULL BATH </a:t>
            </a:r>
          </a:p>
        </p:txBody>
      </p:sp>
      <p:pic>
        <p:nvPicPr>
          <p:cNvPr id="3" name="Picture 2" descr="A white surface with a black border&#10;&#10;Description automatically generated">
            <a:extLst>
              <a:ext uri="{FF2B5EF4-FFF2-40B4-BE49-F238E27FC236}">
                <a16:creationId xmlns:a16="http://schemas.microsoft.com/office/drawing/2014/main" id="{25EDCB57-05CC-D8BE-0C32-3A06DC1D58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063" y="4341181"/>
            <a:ext cx="2552500" cy="2151694"/>
          </a:xfrm>
          <a:prstGeom prst="rect">
            <a:avLst/>
          </a:prstGeom>
        </p:spPr>
      </p:pic>
      <p:pic>
        <p:nvPicPr>
          <p:cNvPr id="5" name="Picture 4" descr="A close-up of a knob&#10;&#10;Description automatically generated">
            <a:extLst>
              <a:ext uri="{FF2B5EF4-FFF2-40B4-BE49-F238E27FC236}">
                <a16:creationId xmlns:a16="http://schemas.microsoft.com/office/drawing/2014/main" id="{5E35D5BE-0831-C95D-DFCE-4E01399555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1568" y="4984408"/>
            <a:ext cx="1206582" cy="1313906"/>
          </a:xfrm>
          <a:prstGeom prst="rect">
            <a:avLst/>
          </a:prstGeom>
        </p:spPr>
      </p:pic>
      <p:pic>
        <p:nvPicPr>
          <p:cNvPr id="7" name="Picture 6" descr="A close-up of a shower&#10;&#10;Description automatically generated">
            <a:extLst>
              <a:ext uri="{FF2B5EF4-FFF2-40B4-BE49-F238E27FC236}">
                <a16:creationId xmlns:a16="http://schemas.microsoft.com/office/drawing/2014/main" id="{02BED363-A1A2-8A65-78FF-4364FCF538A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32"/>
          <a:stretch/>
        </p:blipFill>
        <p:spPr>
          <a:xfrm>
            <a:off x="8572355" y="365125"/>
            <a:ext cx="2999134" cy="3383011"/>
          </a:xfrm>
          <a:prstGeom prst="rect">
            <a:avLst/>
          </a:prstGeom>
        </p:spPr>
      </p:pic>
      <p:pic>
        <p:nvPicPr>
          <p:cNvPr id="9" name="Picture 8" descr="A silver faucet with a white background&#10;&#10;Description automatically generated">
            <a:extLst>
              <a:ext uri="{FF2B5EF4-FFF2-40B4-BE49-F238E27FC236}">
                <a16:creationId xmlns:a16="http://schemas.microsoft.com/office/drawing/2014/main" id="{25ACD303-317D-FBBC-9963-AA51A41952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052" y="1641427"/>
            <a:ext cx="1392572" cy="2448378"/>
          </a:xfrm>
          <a:prstGeom prst="rect">
            <a:avLst/>
          </a:prstGeom>
        </p:spPr>
      </p:pic>
      <p:pic>
        <p:nvPicPr>
          <p:cNvPr id="11" name="Picture 10" descr="A shower head and faucet&#10;&#10;Description automatically generated">
            <a:extLst>
              <a:ext uri="{FF2B5EF4-FFF2-40B4-BE49-F238E27FC236}">
                <a16:creationId xmlns:a16="http://schemas.microsoft.com/office/drawing/2014/main" id="{08FDA896-0D59-10F2-C303-25AA53E0DE4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439" y="1153839"/>
            <a:ext cx="1446082" cy="2790487"/>
          </a:xfrm>
          <a:prstGeom prst="rect">
            <a:avLst/>
          </a:prstGeom>
        </p:spPr>
      </p:pic>
      <p:pic>
        <p:nvPicPr>
          <p:cNvPr id="12" name="Picture 4" descr="S F Real Granite - North Home Builders">
            <a:extLst>
              <a:ext uri="{FF2B5EF4-FFF2-40B4-BE49-F238E27FC236}">
                <a16:creationId xmlns:a16="http://schemas.microsoft.com/office/drawing/2014/main" id="{C06CA2FC-5C1A-4E52-7968-DA487AE517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309" y="1100266"/>
            <a:ext cx="2247179" cy="2247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1150731-0C51-5F2D-F4D8-5F62487097E3}"/>
              </a:ext>
            </a:extLst>
          </p:cNvPr>
          <p:cNvSpPr txBox="1"/>
          <p:nvPr/>
        </p:nvSpPr>
        <p:spPr>
          <a:xfrm>
            <a:off x="1076998" y="765484"/>
            <a:ext cx="2103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PT Sans" panose="020B0503020203020204" pitchFamily="34" charset="0"/>
              </a:rPr>
              <a:t>SF Real Granite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B415786-5D14-96E8-3D30-9D014347527B}"/>
              </a:ext>
            </a:extLst>
          </p:cNvPr>
          <p:cNvSpPr txBox="1"/>
          <p:nvPr/>
        </p:nvSpPr>
        <p:spPr>
          <a:xfrm>
            <a:off x="1065342" y="4032845"/>
            <a:ext cx="2103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PT Sans" panose="020B0503020203020204" pitchFamily="34" charset="0"/>
              </a:rPr>
              <a:t>Chai Latte Cabinets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8086DB0-05C9-8E05-E0CC-2CD45A26B17B}"/>
              </a:ext>
            </a:extLst>
          </p:cNvPr>
          <p:cNvSpPr txBox="1"/>
          <p:nvPr/>
        </p:nvSpPr>
        <p:spPr>
          <a:xfrm>
            <a:off x="4899846" y="4520433"/>
            <a:ext cx="2103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PT Sans" panose="020B0503020203020204" pitchFamily="34" charset="0"/>
              </a:rPr>
              <a:t>Hardware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2202445-B79B-0178-99A7-9CC03F319D08}"/>
              </a:ext>
            </a:extLst>
          </p:cNvPr>
          <p:cNvSpPr txBox="1"/>
          <p:nvPr/>
        </p:nvSpPr>
        <p:spPr>
          <a:xfrm>
            <a:off x="6984737" y="2140861"/>
            <a:ext cx="2103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PT Sans" panose="020B0503020203020204" pitchFamily="34" charset="0"/>
              </a:rPr>
              <a:t>Genta</a:t>
            </a:r>
            <a:r>
              <a:rPr lang="en-US" dirty="0">
                <a:latin typeface="PT Sans" panose="020B0503020203020204" pitchFamily="34" charset="0"/>
              </a:rPr>
              <a:t> Shower </a:t>
            </a:r>
          </a:p>
          <a:p>
            <a:r>
              <a:rPr lang="en-US" dirty="0">
                <a:latin typeface="PT Sans" panose="020B0503020203020204" pitchFamily="34" charset="0"/>
              </a:rPr>
              <a:t>Trim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0552350-EF9B-0A30-4BEC-1BEC0F2FCF3C}"/>
              </a:ext>
            </a:extLst>
          </p:cNvPr>
          <p:cNvSpPr txBox="1"/>
          <p:nvPr/>
        </p:nvSpPr>
        <p:spPr>
          <a:xfrm>
            <a:off x="3725813" y="1323577"/>
            <a:ext cx="2103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PT Sans" panose="020B0503020203020204" pitchFamily="34" charset="0"/>
              </a:rPr>
              <a:t>Genta</a:t>
            </a:r>
            <a:r>
              <a:rPr lang="en-US" dirty="0">
                <a:latin typeface="PT Sans" panose="020B0503020203020204" pitchFamily="34" charset="0"/>
              </a:rPr>
              <a:t> Faucet 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1B041D4-1D82-27CA-DACF-D3568D687FBA}"/>
              </a:ext>
            </a:extLst>
          </p:cNvPr>
          <p:cNvSpPr txBox="1"/>
          <p:nvPr/>
        </p:nvSpPr>
        <p:spPr>
          <a:xfrm>
            <a:off x="9965538" y="4402177"/>
            <a:ext cx="2103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PT Sans" panose="020B0503020203020204" pitchFamily="34" charset="0"/>
              </a:rPr>
              <a:t>Modern Hearth Flooring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9554F9C-03F8-D7A1-568C-45C8CFD4A676}"/>
              </a:ext>
            </a:extLst>
          </p:cNvPr>
          <p:cNvSpPr txBox="1"/>
          <p:nvPr/>
        </p:nvSpPr>
        <p:spPr>
          <a:xfrm>
            <a:off x="9152160" y="339055"/>
            <a:ext cx="2103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PT Sans" panose="020B0503020203020204" pitchFamily="34" charset="0"/>
              </a:rPr>
              <a:t>Tub Shower Insert </a:t>
            </a:r>
          </a:p>
        </p:txBody>
      </p:sp>
      <p:pic>
        <p:nvPicPr>
          <p:cNvPr id="1026" name="Picture 2" descr="Modern Hearth White Ash Matte Porcelain 12x12 - Tiles Direct Store">
            <a:extLst>
              <a:ext uri="{FF2B5EF4-FFF2-40B4-BE49-F238E27FC236}">
                <a16:creationId xmlns:a16="http://schemas.microsoft.com/office/drawing/2014/main" id="{C0AD7B17-6A45-23E1-10AE-49D290E0F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1067" y="3944326"/>
            <a:ext cx="2728624" cy="2728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9613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AE459-E9A1-2004-8002-EB7584F15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724" y="365126"/>
            <a:ext cx="10608076" cy="478254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latin typeface="PT Sans" panose="020B0503020203020204" pitchFamily="34" charset="0"/>
              </a:rPr>
              <a:t>MASTER BATH</a:t>
            </a:r>
          </a:p>
        </p:txBody>
      </p:sp>
      <p:pic>
        <p:nvPicPr>
          <p:cNvPr id="3" name="Picture 2" descr="A white surface with a black border&#10;&#10;Description automatically generated">
            <a:extLst>
              <a:ext uri="{FF2B5EF4-FFF2-40B4-BE49-F238E27FC236}">
                <a16:creationId xmlns:a16="http://schemas.microsoft.com/office/drawing/2014/main" id="{9D019BB1-D554-4ABD-B42F-FBB23F5802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346" y="4349071"/>
            <a:ext cx="2673411" cy="2253619"/>
          </a:xfrm>
          <a:prstGeom prst="rect">
            <a:avLst/>
          </a:prstGeom>
        </p:spPr>
      </p:pic>
      <p:pic>
        <p:nvPicPr>
          <p:cNvPr id="7" name="Picture 6" descr="A close-up of a knob&#10;&#10;Description automatically generated">
            <a:extLst>
              <a:ext uri="{FF2B5EF4-FFF2-40B4-BE49-F238E27FC236}">
                <a16:creationId xmlns:a16="http://schemas.microsoft.com/office/drawing/2014/main" id="{D0C4DF7F-7232-F1DC-5084-962C5B7886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982" y="4664069"/>
            <a:ext cx="1613038" cy="1756516"/>
          </a:xfrm>
          <a:prstGeom prst="rect">
            <a:avLst/>
          </a:prstGeom>
        </p:spPr>
      </p:pic>
      <p:pic>
        <p:nvPicPr>
          <p:cNvPr id="9" name="Picture 8" descr="A white shower stall with a clear window&#10;&#10;Description automatically generated">
            <a:extLst>
              <a:ext uri="{FF2B5EF4-FFF2-40B4-BE49-F238E27FC236}">
                <a16:creationId xmlns:a16="http://schemas.microsoft.com/office/drawing/2014/main" id="{3F7298DB-6D4C-2838-E134-EB4538ED4DB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29"/>
          <a:stretch/>
        </p:blipFill>
        <p:spPr>
          <a:xfrm>
            <a:off x="8925462" y="639103"/>
            <a:ext cx="2782453" cy="2826303"/>
          </a:xfrm>
          <a:prstGeom prst="rect">
            <a:avLst/>
          </a:prstGeom>
        </p:spPr>
      </p:pic>
      <p:pic>
        <p:nvPicPr>
          <p:cNvPr id="11" name="Picture 10" descr="A silver faucet with a white background&#10;&#10;Description automatically generated">
            <a:extLst>
              <a:ext uri="{FF2B5EF4-FFF2-40B4-BE49-F238E27FC236}">
                <a16:creationId xmlns:a16="http://schemas.microsoft.com/office/drawing/2014/main" id="{F133FEB1-59CD-B91A-40CC-88442BE991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4306" y="1603624"/>
            <a:ext cx="1282323" cy="2254541"/>
          </a:xfrm>
          <a:prstGeom prst="rect">
            <a:avLst/>
          </a:prstGeom>
        </p:spPr>
      </p:pic>
      <p:pic>
        <p:nvPicPr>
          <p:cNvPr id="14" name="Picture 4" descr="S F Real Granite - North Home Builders">
            <a:extLst>
              <a:ext uri="{FF2B5EF4-FFF2-40B4-BE49-F238E27FC236}">
                <a16:creationId xmlns:a16="http://schemas.microsoft.com/office/drawing/2014/main" id="{D920FDCD-9260-C57F-DDD5-5C173EA69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346" y="1188201"/>
            <a:ext cx="2447343" cy="244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shower head and a faucet&#10;&#10;Description automatically generated">
            <a:extLst>
              <a:ext uri="{FF2B5EF4-FFF2-40B4-BE49-F238E27FC236}">
                <a16:creationId xmlns:a16="http://schemas.microsoft.com/office/drawing/2014/main" id="{2C25DBB9-6BC1-6643-0614-8B1DE45B258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245" y="964192"/>
            <a:ext cx="1863335" cy="255457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BE675C5-CBF2-70F6-EB56-95EBCA398773}"/>
              </a:ext>
            </a:extLst>
          </p:cNvPr>
          <p:cNvSpPr txBox="1"/>
          <p:nvPr/>
        </p:nvSpPr>
        <p:spPr>
          <a:xfrm>
            <a:off x="1264418" y="709187"/>
            <a:ext cx="2103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PT Sans" panose="020B0503020203020204" pitchFamily="34" charset="0"/>
              </a:rPr>
              <a:t>SF Real Granite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418ED7-2E04-2463-0174-2C054193E1D8}"/>
              </a:ext>
            </a:extLst>
          </p:cNvPr>
          <p:cNvSpPr txBox="1"/>
          <p:nvPr/>
        </p:nvSpPr>
        <p:spPr>
          <a:xfrm>
            <a:off x="1252762" y="3976548"/>
            <a:ext cx="2103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PT Sans" panose="020B0503020203020204" pitchFamily="34" charset="0"/>
              </a:rPr>
              <a:t>Chai Latte Cabinets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610E56-6367-5980-B862-249C0A69E69F}"/>
              </a:ext>
            </a:extLst>
          </p:cNvPr>
          <p:cNvSpPr txBox="1"/>
          <p:nvPr/>
        </p:nvSpPr>
        <p:spPr>
          <a:xfrm>
            <a:off x="5140367" y="4281681"/>
            <a:ext cx="1386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PT Sans" panose="020B0503020203020204" pitchFamily="34" charset="0"/>
              </a:rPr>
              <a:t>Hardware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FA7243-2764-8E8F-2E83-0CB7B5CD70A2}"/>
              </a:ext>
            </a:extLst>
          </p:cNvPr>
          <p:cNvSpPr txBox="1"/>
          <p:nvPr/>
        </p:nvSpPr>
        <p:spPr>
          <a:xfrm>
            <a:off x="7571652" y="2104083"/>
            <a:ext cx="2103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PT Sans" panose="020B0503020203020204" pitchFamily="34" charset="0"/>
              </a:rPr>
              <a:t>Genta</a:t>
            </a:r>
            <a:r>
              <a:rPr lang="en-US" dirty="0">
                <a:latin typeface="PT Sans" panose="020B0503020203020204" pitchFamily="34" charset="0"/>
              </a:rPr>
              <a:t> Shower </a:t>
            </a:r>
          </a:p>
          <a:p>
            <a:r>
              <a:rPr lang="en-US" dirty="0">
                <a:latin typeface="PT Sans" panose="020B0503020203020204" pitchFamily="34" charset="0"/>
              </a:rPr>
              <a:t>Trim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C0202E-CFD2-A92C-30B4-B8BAA6A32A81}"/>
              </a:ext>
            </a:extLst>
          </p:cNvPr>
          <p:cNvSpPr txBox="1"/>
          <p:nvPr/>
        </p:nvSpPr>
        <p:spPr>
          <a:xfrm>
            <a:off x="3913233" y="1267280"/>
            <a:ext cx="2103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PT Sans" panose="020B0503020203020204" pitchFamily="34" charset="0"/>
              </a:rPr>
              <a:t>Genta</a:t>
            </a:r>
            <a:r>
              <a:rPr lang="en-US" dirty="0">
                <a:latin typeface="PT Sans" panose="020B0503020203020204" pitchFamily="34" charset="0"/>
              </a:rPr>
              <a:t> Faucet 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47AB2D-7B1C-8B60-7E5E-A6B39EC0E52C}"/>
              </a:ext>
            </a:extLst>
          </p:cNvPr>
          <p:cNvSpPr txBox="1"/>
          <p:nvPr/>
        </p:nvSpPr>
        <p:spPr>
          <a:xfrm>
            <a:off x="10152958" y="4345880"/>
            <a:ext cx="2103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PT Sans" panose="020B0503020203020204" pitchFamily="34" charset="0"/>
              </a:rPr>
              <a:t>Modern Hearth Flooring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AB4CE55-07F9-39A7-AD81-1C408FC7CC49}"/>
              </a:ext>
            </a:extLst>
          </p:cNvPr>
          <p:cNvSpPr txBox="1"/>
          <p:nvPr/>
        </p:nvSpPr>
        <p:spPr>
          <a:xfrm>
            <a:off x="9598177" y="474048"/>
            <a:ext cx="2103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PT Sans" panose="020B0503020203020204" pitchFamily="34" charset="0"/>
              </a:rPr>
              <a:t>Shower Insert </a:t>
            </a:r>
          </a:p>
        </p:txBody>
      </p:sp>
      <p:pic>
        <p:nvPicPr>
          <p:cNvPr id="13" name="Picture 2" descr="Modern Hearth White Ash Matte Porcelain 12x12 - Tiles Direct Store">
            <a:extLst>
              <a:ext uri="{FF2B5EF4-FFF2-40B4-BE49-F238E27FC236}">
                <a16:creationId xmlns:a16="http://schemas.microsoft.com/office/drawing/2014/main" id="{EEAE11D5-39FF-6DA8-EB8E-75DF07CDE8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315" y="3858165"/>
            <a:ext cx="2728624" cy="2728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82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272AC-6A52-88EC-01EB-2B6F4A8CC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65126"/>
            <a:ext cx="10439400" cy="6824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dirty="0">
                <a:latin typeface="PT Sans" panose="020B0503020203020204" pitchFamily="34" charset="0"/>
              </a:rPr>
              <a:t>OTHER</a:t>
            </a:r>
            <a:r>
              <a:rPr lang="en-US" b="1" dirty="0">
                <a:latin typeface="Crimson Text" panose="02000503000000000000" pitchFamily="2" charset="0"/>
              </a:rPr>
              <a:t> </a:t>
            </a:r>
          </a:p>
        </p:txBody>
      </p:sp>
      <p:pic>
        <p:nvPicPr>
          <p:cNvPr id="4" name="Picture 3" descr="A close up of a wood floor&#10;&#10;Description automatically generated">
            <a:extLst>
              <a:ext uri="{FF2B5EF4-FFF2-40B4-BE49-F238E27FC236}">
                <a16:creationId xmlns:a16="http://schemas.microsoft.com/office/drawing/2014/main" id="{F0D00775-A18A-A83C-37F9-43B2F43719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295" y="773901"/>
            <a:ext cx="2314575" cy="2314575"/>
          </a:xfrm>
          <a:prstGeom prst="rect">
            <a:avLst/>
          </a:prstGeom>
        </p:spPr>
      </p:pic>
      <p:pic>
        <p:nvPicPr>
          <p:cNvPr id="6" name="Picture 5" descr="A close-up of a door knob&#10;&#10;Description automatically generated">
            <a:extLst>
              <a:ext uri="{FF2B5EF4-FFF2-40B4-BE49-F238E27FC236}">
                <a16:creationId xmlns:a16="http://schemas.microsoft.com/office/drawing/2014/main" id="{E65648DA-EFCB-743C-D6BF-F1220ACECF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073" y="1163353"/>
            <a:ext cx="2103268" cy="1886974"/>
          </a:xfrm>
          <a:prstGeom prst="rect">
            <a:avLst/>
          </a:prstGeom>
        </p:spPr>
      </p:pic>
      <p:pic>
        <p:nvPicPr>
          <p:cNvPr id="4102" name="Picture 6" descr="30&quot; x 80&quot; Winslow Interior Door | Interior Doors | Kent Building Supplies">
            <a:extLst>
              <a:ext uri="{FF2B5EF4-FFF2-40B4-BE49-F238E27FC236}">
                <a16:creationId xmlns:a16="http://schemas.microsoft.com/office/drawing/2014/main" id="{3B09330A-9E5E-A57A-C57F-3E34506B08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14" r="30020"/>
          <a:stretch/>
        </p:blipFill>
        <p:spPr bwMode="auto">
          <a:xfrm>
            <a:off x="10115834" y="721320"/>
            <a:ext cx="1806773" cy="4601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AZEK Brownstone Decking Boards">
            <a:extLst>
              <a:ext uri="{FF2B5EF4-FFF2-40B4-BE49-F238E27FC236}">
                <a16:creationId xmlns:a16="http://schemas.microsoft.com/office/drawing/2014/main" id="{B4F12C49-7816-9612-DFD0-4EE08C1F0F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967" y="3939586"/>
            <a:ext cx="2685954" cy="2685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orest green siding wood texture seamless 08849">
            <a:extLst>
              <a:ext uri="{FF2B5EF4-FFF2-40B4-BE49-F238E27FC236}">
                <a16:creationId xmlns:a16="http://schemas.microsoft.com/office/drawing/2014/main" id="{DB24CBF2-F7F9-ED29-1308-7B774FC6A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979705"/>
            <a:ext cx="2401054" cy="2401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Sherwin Williams SW9507 Cream and Sugar Precisely Matched For Paint and ...">
            <a:extLst>
              <a:ext uri="{FF2B5EF4-FFF2-40B4-BE49-F238E27FC236}">
                <a16:creationId xmlns:a16="http://schemas.microsoft.com/office/drawing/2014/main" id="{A3667C02-0636-9877-B50B-E5E7657B31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46" r="49584"/>
          <a:stretch/>
        </p:blipFill>
        <p:spPr bwMode="auto">
          <a:xfrm>
            <a:off x="680733" y="471083"/>
            <a:ext cx="2401054" cy="2117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GTV HOME by Sherwin-Williams Agreeable Gray Interior Eggshell Paint ...">
            <a:extLst>
              <a:ext uri="{FF2B5EF4-FFF2-40B4-BE49-F238E27FC236}">
                <a16:creationId xmlns:a16="http://schemas.microsoft.com/office/drawing/2014/main" id="{BE4759F5-6783-3A6F-0CEC-EFD3CCABDE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852" y="4019823"/>
            <a:ext cx="2605717" cy="2605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DD7FC41-E9FB-8EFC-76E8-2607FBE06DA8}"/>
              </a:ext>
            </a:extLst>
          </p:cNvPr>
          <p:cNvSpPr txBox="1"/>
          <p:nvPr/>
        </p:nvSpPr>
        <p:spPr>
          <a:xfrm>
            <a:off x="829626" y="2555129"/>
            <a:ext cx="2103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PT Sans" panose="020B0503020203020204" pitchFamily="34" charset="0"/>
              </a:rPr>
              <a:t>Cream and Sugar Front Door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4626A4-02F0-0611-FFFF-56E51F9749F2}"/>
              </a:ext>
            </a:extLst>
          </p:cNvPr>
          <p:cNvSpPr txBox="1"/>
          <p:nvPr/>
        </p:nvSpPr>
        <p:spPr>
          <a:xfrm>
            <a:off x="5286027" y="1650536"/>
            <a:ext cx="2103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PT Sans" panose="020B0503020203020204" pitchFamily="34" charset="0"/>
              </a:rPr>
              <a:t>Satin Nickel Hardware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B45D24-2C99-3D3F-55B5-47FD015804B5}"/>
              </a:ext>
            </a:extLst>
          </p:cNvPr>
          <p:cNvSpPr txBox="1"/>
          <p:nvPr/>
        </p:nvSpPr>
        <p:spPr>
          <a:xfrm>
            <a:off x="4088689" y="3373492"/>
            <a:ext cx="2103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PT Sans" panose="020B0503020203020204" pitchFamily="34" charset="0"/>
              </a:rPr>
              <a:t>Agreeable Grey Interior Paint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1B39F7-FFE5-9CD6-2E93-99328280400A}"/>
              </a:ext>
            </a:extLst>
          </p:cNvPr>
          <p:cNvSpPr txBox="1"/>
          <p:nvPr/>
        </p:nvSpPr>
        <p:spPr>
          <a:xfrm>
            <a:off x="1215693" y="3722654"/>
            <a:ext cx="2103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PT Sans" panose="020B0503020203020204" pitchFamily="34" charset="0"/>
              </a:rPr>
              <a:t>Forest Siding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74E747-2199-1D30-3653-30CD420B9558}"/>
              </a:ext>
            </a:extLst>
          </p:cNvPr>
          <p:cNvSpPr txBox="1"/>
          <p:nvPr/>
        </p:nvSpPr>
        <p:spPr>
          <a:xfrm>
            <a:off x="7421049" y="378502"/>
            <a:ext cx="2103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PT Sans" panose="020B0503020203020204" pitchFamily="34" charset="0"/>
              </a:rPr>
              <a:t>Birch Hardwood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5EDBA07-6474-DF3B-01A5-58DA5E38B39E}"/>
              </a:ext>
            </a:extLst>
          </p:cNvPr>
          <p:cNvSpPr txBox="1"/>
          <p:nvPr/>
        </p:nvSpPr>
        <p:spPr>
          <a:xfrm>
            <a:off x="7389295" y="3320759"/>
            <a:ext cx="2103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PT Sans" panose="020B0503020203020204" pitchFamily="34" charset="0"/>
              </a:rPr>
              <a:t>Brownstone Decking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FEE3A4-D7E2-1719-2EB5-C19A0096B1BE}"/>
              </a:ext>
            </a:extLst>
          </p:cNvPr>
          <p:cNvSpPr txBox="1"/>
          <p:nvPr/>
        </p:nvSpPr>
        <p:spPr>
          <a:xfrm>
            <a:off x="9967587" y="5322681"/>
            <a:ext cx="2103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PT Sans" panose="020B0503020203020204" pitchFamily="34" charset="0"/>
              </a:rPr>
              <a:t>Winslow Doors</a:t>
            </a:r>
          </a:p>
        </p:txBody>
      </p:sp>
    </p:spTree>
    <p:extLst>
      <p:ext uri="{BB962C8B-B14F-4D97-AF65-F5344CB8AC3E}">
        <p14:creationId xmlns:p14="http://schemas.microsoft.com/office/powerpoint/2010/main" val="584386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74055A5-72DB-47FD-A005-C6A923428895}" vid="{B9DE96F1-A488-4A6A-931F-52713CD65A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52E3CB32A6174F80442F468E33AF34" ma:contentTypeVersion="19" ma:contentTypeDescription="Create a new document." ma:contentTypeScope="" ma:versionID="f1be131aad261ae6ec7943661fe6ab5d">
  <xsd:schema xmlns:xsd="http://www.w3.org/2001/XMLSchema" xmlns:xs="http://www.w3.org/2001/XMLSchema" xmlns:p="http://schemas.microsoft.com/office/2006/metadata/properties" xmlns:ns2="40f4df51-5e63-4ebd-8a8e-1a19bc150333" xmlns:ns3="c620f118-3d79-40ab-b42d-2569f1bdd83f" targetNamespace="http://schemas.microsoft.com/office/2006/metadata/properties" ma:root="true" ma:fieldsID="b14f2653d29186276941fb4816575f67" ns2:_="" ns3:_="">
    <xsd:import namespace="40f4df51-5e63-4ebd-8a8e-1a19bc150333"/>
    <xsd:import namespace="c620f118-3d79-40ab-b42d-2569f1bdd8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image" minOccurs="0"/>
                <xsd:element ref="ns2:Proptery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f4df51-5e63-4ebd-8a8e-1a19bc1503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image" ma:index="21" nillable="true" ma:displayName="image" ma:format="Thumbnail" ma:internalName="image">
      <xsd:simpleType>
        <xsd:restriction base="dms:Unknown"/>
      </xsd:simpleType>
    </xsd:element>
    <xsd:element name="Proptery" ma:index="22" nillable="true" ma:displayName="Proptery" ma:format="Dropdown" ma:internalName="Propter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lorden"/>
                    <xsd:enumeration value="silvergrass"/>
                    <xsd:enumeration value="watson's"/>
                  </xsd:restriction>
                </xsd:simpleType>
              </xsd:element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6ab1a222-abf0-44ef-81fd-45ce36806b6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20f118-3d79-40ab-b42d-2569f1bdd83f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89ff8bd6-bd1b-4a88-a45e-c9883caee6f2}" ma:internalName="TaxCatchAll" ma:showField="CatchAllData" ma:web="c620f118-3d79-40ab-b42d-2569f1bdd8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0f4df51-5e63-4ebd-8a8e-1a19bc150333">
      <Terms xmlns="http://schemas.microsoft.com/office/infopath/2007/PartnerControls"/>
    </lcf76f155ced4ddcb4097134ff3c332f>
    <Proptery xmlns="40f4df51-5e63-4ebd-8a8e-1a19bc150333" xsi:nil="true"/>
    <TaxCatchAll xmlns="c620f118-3d79-40ab-b42d-2569f1bdd83f" xsi:nil="true"/>
    <image xmlns="40f4df51-5e63-4ebd-8a8e-1a19bc150333" xsi:nil="true"/>
  </documentManagement>
</p:properties>
</file>

<file path=customXml/itemProps1.xml><?xml version="1.0" encoding="utf-8"?>
<ds:datastoreItem xmlns:ds="http://schemas.openxmlformats.org/officeDocument/2006/customXml" ds:itemID="{2C4652A7-F06A-4355-9F53-3515877547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A2AA66-125C-4AF9-BCA9-A06D83BD530F}"/>
</file>

<file path=customXml/itemProps3.xml><?xml version="1.0" encoding="utf-8"?>
<ds:datastoreItem xmlns:ds="http://schemas.openxmlformats.org/officeDocument/2006/customXml" ds:itemID="{5C619E53-A72B-4DE9-AF64-8D48BDB24D66}"/>
</file>

<file path=docProps/app.xml><?xml version="1.0" encoding="utf-8"?>
<Properties xmlns="http://schemas.openxmlformats.org/officeDocument/2006/extended-properties" xmlns:vt="http://schemas.openxmlformats.org/officeDocument/2006/docPropsVTypes">
  <Template>Selections Images</Template>
  <TotalTime>33</TotalTime>
  <Words>88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Crimson Text</vt:lpstr>
      <vt:lpstr>PT Sans</vt:lpstr>
      <vt:lpstr>Office Theme</vt:lpstr>
      <vt:lpstr>Selections Images </vt:lpstr>
      <vt:lpstr>LIGHTING</vt:lpstr>
      <vt:lpstr>KITCHEN </vt:lpstr>
      <vt:lpstr>FULL BATH </vt:lpstr>
      <vt:lpstr>MASTER BATH</vt:lpstr>
      <vt:lpstr>OTHER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Selections Images </dc:title>
  <dc:creator>Carey Foss</dc:creator>
  <cp:lastModifiedBy>Carey Foss</cp:lastModifiedBy>
  <cp:revision>1</cp:revision>
  <dcterms:created xsi:type="dcterms:W3CDTF">2023-07-05T15:44:35Z</dcterms:created>
  <dcterms:modified xsi:type="dcterms:W3CDTF">2023-08-09T15:23:25Z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0x0101008452E3CB32A6174F80442F468E33AF34</vt:lpwstr>
  </property>
</Properties>
</file>